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34"/>
  </p:notesMasterIdLst>
  <p:sldIdLst>
    <p:sldId id="257" r:id="rId3"/>
    <p:sldId id="256" r:id="rId4"/>
    <p:sldId id="258" r:id="rId5"/>
    <p:sldId id="259" r:id="rId6"/>
    <p:sldId id="320" r:id="rId7"/>
    <p:sldId id="321" r:id="rId8"/>
    <p:sldId id="260" r:id="rId9"/>
    <p:sldId id="322" r:id="rId10"/>
    <p:sldId id="323" r:id="rId11"/>
    <p:sldId id="324" r:id="rId12"/>
    <p:sldId id="332" r:id="rId13"/>
    <p:sldId id="325" r:id="rId14"/>
    <p:sldId id="328" r:id="rId15"/>
    <p:sldId id="326" r:id="rId16"/>
    <p:sldId id="329" r:id="rId17"/>
    <p:sldId id="330" r:id="rId18"/>
    <p:sldId id="327" r:id="rId19"/>
    <p:sldId id="333" r:id="rId20"/>
    <p:sldId id="318" r:id="rId21"/>
    <p:sldId id="334" r:id="rId22"/>
    <p:sldId id="319" r:id="rId23"/>
    <p:sldId id="335" r:id="rId24"/>
    <p:sldId id="337" r:id="rId25"/>
    <p:sldId id="338" r:id="rId26"/>
    <p:sldId id="336" r:id="rId27"/>
    <p:sldId id="339" r:id="rId28"/>
    <p:sldId id="340" r:id="rId29"/>
    <p:sldId id="341" r:id="rId30"/>
    <p:sldId id="342" r:id="rId31"/>
    <p:sldId id="343" r:id="rId32"/>
    <p:sldId id="344"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9F0BAC-5C91-4FD6-BEBC-AC525E1038C5}" v="90" dt="2024-05-06T01:16:44.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2613" autoAdjust="0"/>
  </p:normalViewPr>
  <p:slideViewPr>
    <p:cSldViewPr snapToGrid="0">
      <p:cViewPr varScale="1">
        <p:scale>
          <a:sx n="62" d="100"/>
          <a:sy n="62" d="100"/>
        </p:scale>
        <p:origin x="14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tin, Erdem" userId="538feba1-7f86-4394-bff6-da9cc29b2a2b" providerId="ADAL" clId="{B59F0BAC-5C91-4FD6-BEBC-AC525E1038C5}"/>
    <pc:docChg chg="undo custSel addSld delSld modSld sldOrd">
      <pc:chgData name="Metin, Erdem" userId="538feba1-7f86-4394-bff6-da9cc29b2a2b" providerId="ADAL" clId="{B59F0BAC-5C91-4FD6-BEBC-AC525E1038C5}" dt="2024-05-06T01:20:10.243" v="5673" actId="26606"/>
      <pc:docMkLst>
        <pc:docMk/>
      </pc:docMkLst>
      <pc:sldChg chg="addSp delSp modSp new mod setBg addAnim setClrOvrMap modNotesTx">
        <pc:chgData name="Metin, Erdem" userId="538feba1-7f86-4394-bff6-da9cc29b2a2b" providerId="ADAL" clId="{B59F0BAC-5C91-4FD6-BEBC-AC525E1038C5}" dt="2024-05-03T11:30:45.441" v="1341" actId="20577"/>
        <pc:sldMkLst>
          <pc:docMk/>
          <pc:sldMk cId="3752529537" sldId="256"/>
        </pc:sldMkLst>
        <pc:spChg chg="mod">
          <ac:chgData name="Metin, Erdem" userId="538feba1-7f86-4394-bff6-da9cc29b2a2b" providerId="ADAL" clId="{B59F0BAC-5C91-4FD6-BEBC-AC525E1038C5}" dt="2024-04-30T13:01:21.468" v="29" actId="26606"/>
          <ac:spMkLst>
            <pc:docMk/>
            <pc:sldMk cId="3752529537" sldId="256"/>
            <ac:spMk id="2" creationId="{8622270A-54C7-0F6D-24D8-A81E0664D54C}"/>
          </ac:spMkLst>
        </pc:spChg>
        <pc:spChg chg="mod">
          <ac:chgData name="Metin, Erdem" userId="538feba1-7f86-4394-bff6-da9cc29b2a2b" providerId="ADAL" clId="{B59F0BAC-5C91-4FD6-BEBC-AC525E1038C5}" dt="2024-04-30T13:01:21.468" v="29" actId="26606"/>
          <ac:spMkLst>
            <pc:docMk/>
            <pc:sldMk cId="3752529537" sldId="256"/>
            <ac:spMk id="3" creationId="{6807BE6F-ECD0-A1FE-AFC0-CFFDD5F4ABB5}"/>
          </ac:spMkLst>
        </pc:spChg>
        <pc:spChg chg="add del">
          <ac:chgData name="Metin, Erdem" userId="538feba1-7f86-4394-bff6-da9cc29b2a2b" providerId="ADAL" clId="{B59F0BAC-5C91-4FD6-BEBC-AC525E1038C5}" dt="2024-04-30T12:58:52.929" v="17"/>
          <ac:spMkLst>
            <pc:docMk/>
            <pc:sldMk cId="3752529537" sldId="256"/>
            <ac:spMk id="4" creationId="{0E3534C8-A7E4-3D61-628D-1142F51655AD}"/>
          </ac:spMkLst>
        </pc:spChg>
        <pc:spChg chg="add del">
          <ac:chgData name="Metin, Erdem" userId="538feba1-7f86-4394-bff6-da9cc29b2a2b" providerId="ADAL" clId="{B59F0BAC-5C91-4FD6-BEBC-AC525E1038C5}" dt="2024-04-30T13:00:07.949" v="21"/>
          <ac:spMkLst>
            <pc:docMk/>
            <pc:sldMk cId="3752529537" sldId="256"/>
            <ac:spMk id="6" creationId="{42810393-DA24-E181-23DD-453496EA30B3}"/>
          </ac:spMkLst>
        </pc:spChg>
        <pc:spChg chg="add">
          <ac:chgData name="Metin, Erdem" userId="538feba1-7f86-4394-bff6-da9cc29b2a2b" providerId="ADAL" clId="{B59F0BAC-5C91-4FD6-BEBC-AC525E1038C5}" dt="2024-04-30T13:01:21.468" v="29" actId="26606"/>
          <ac:spMkLst>
            <pc:docMk/>
            <pc:sldMk cId="3752529537" sldId="256"/>
            <ac:spMk id="12" creationId="{71B2258F-86CA-4D4D-8270-BC05FCDEBFB3}"/>
          </ac:spMkLst>
        </pc:spChg>
        <pc:picChg chg="add del">
          <ac:chgData name="Metin, Erdem" userId="538feba1-7f86-4394-bff6-da9cc29b2a2b" providerId="ADAL" clId="{B59F0BAC-5C91-4FD6-BEBC-AC525E1038C5}" dt="2024-04-30T13:00:05.107" v="19"/>
          <ac:picMkLst>
            <pc:docMk/>
            <pc:sldMk cId="3752529537" sldId="256"/>
            <ac:picMk id="5" creationId="{CC346B8B-A429-8481-EFDD-13F1302F7728}"/>
          </ac:picMkLst>
        </pc:picChg>
        <pc:picChg chg="add mod ord">
          <ac:chgData name="Metin, Erdem" userId="538feba1-7f86-4394-bff6-da9cc29b2a2b" providerId="ADAL" clId="{B59F0BAC-5C91-4FD6-BEBC-AC525E1038C5}" dt="2024-04-30T13:01:21.468" v="29" actId="26606"/>
          <ac:picMkLst>
            <pc:docMk/>
            <pc:sldMk cId="3752529537" sldId="256"/>
            <ac:picMk id="7" creationId="{9AE53C99-3E5A-5039-29C2-53F2ADBD9F49}"/>
          </ac:picMkLst>
        </pc:picChg>
      </pc:sldChg>
      <pc:sldChg chg="delSp modSp new mod ord">
        <pc:chgData name="Metin, Erdem" userId="538feba1-7f86-4394-bff6-da9cc29b2a2b" providerId="ADAL" clId="{B59F0BAC-5C91-4FD6-BEBC-AC525E1038C5}" dt="2024-04-30T13:34:19.720" v="40"/>
        <pc:sldMkLst>
          <pc:docMk/>
          <pc:sldMk cId="2849657871" sldId="257"/>
        </pc:sldMkLst>
        <pc:spChg chg="del">
          <ac:chgData name="Metin, Erdem" userId="538feba1-7f86-4394-bff6-da9cc29b2a2b" providerId="ADAL" clId="{B59F0BAC-5C91-4FD6-BEBC-AC525E1038C5}" dt="2024-04-30T12:17:31.350" v="7" actId="478"/>
          <ac:spMkLst>
            <pc:docMk/>
            <pc:sldMk cId="2849657871" sldId="257"/>
            <ac:spMk id="2" creationId="{25032F34-D21F-7C1A-C093-3D00CFA5A835}"/>
          </ac:spMkLst>
        </pc:spChg>
        <pc:spChg chg="mod">
          <ac:chgData name="Metin, Erdem" userId="538feba1-7f86-4394-bff6-da9cc29b2a2b" providerId="ADAL" clId="{B59F0BAC-5C91-4FD6-BEBC-AC525E1038C5}" dt="2024-04-30T13:34:11.623" v="38" actId="27636"/>
          <ac:spMkLst>
            <pc:docMk/>
            <pc:sldMk cId="2849657871" sldId="257"/>
            <ac:spMk id="3" creationId="{EF2DD026-7D6B-9D69-EB1C-1EE622D246D7}"/>
          </ac:spMkLst>
        </pc:spChg>
      </pc:sldChg>
      <pc:sldChg chg="addSp delSp modSp new mod setBg setClrOvrMap modNotesTx">
        <pc:chgData name="Metin, Erdem" userId="538feba1-7f86-4394-bff6-da9cc29b2a2b" providerId="ADAL" clId="{B59F0BAC-5C91-4FD6-BEBC-AC525E1038C5}" dt="2024-05-03T11:32:19.717" v="1418" actId="20577"/>
        <pc:sldMkLst>
          <pc:docMk/>
          <pc:sldMk cId="1043199157" sldId="258"/>
        </pc:sldMkLst>
        <pc:spChg chg="mod ord">
          <ac:chgData name="Metin, Erdem" userId="538feba1-7f86-4394-bff6-da9cc29b2a2b" providerId="ADAL" clId="{B59F0BAC-5C91-4FD6-BEBC-AC525E1038C5}" dt="2024-04-30T13:03:22.268" v="36" actId="26606"/>
          <ac:spMkLst>
            <pc:docMk/>
            <pc:sldMk cId="1043199157" sldId="258"/>
            <ac:spMk id="2" creationId="{867B8D33-8F80-31E8-3B57-02C34A9687DB}"/>
          </ac:spMkLst>
        </pc:spChg>
        <pc:spChg chg="del">
          <ac:chgData name="Metin, Erdem" userId="538feba1-7f86-4394-bff6-da9cc29b2a2b" providerId="ADAL" clId="{B59F0BAC-5C91-4FD6-BEBC-AC525E1038C5}" dt="2024-04-30T13:03:22.268" v="36" actId="26606"/>
          <ac:spMkLst>
            <pc:docMk/>
            <pc:sldMk cId="1043199157" sldId="258"/>
            <ac:spMk id="3" creationId="{41192CFB-AEF5-5A3B-0C1B-92A209F60614}"/>
          </ac:spMkLst>
        </pc:spChg>
        <pc:spChg chg="add">
          <ac:chgData name="Metin, Erdem" userId="538feba1-7f86-4394-bff6-da9cc29b2a2b" providerId="ADAL" clId="{B59F0BAC-5C91-4FD6-BEBC-AC525E1038C5}" dt="2024-04-30T13:03:22.268" v="36" actId="26606"/>
          <ac:spMkLst>
            <pc:docMk/>
            <pc:sldMk cId="1043199157" sldId="258"/>
            <ac:spMk id="9" creationId="{71B2258F-86CA-4D4D-8270-BC05FCDEBFB3}"/>
          </ac:spMkLst>
        </pc:spChg>
        <pc:picChg chg="add mod">
          <ac:chgData name="Metin, Erdem" userId="538feba1-7f86-4394-bff6-da9cc29b2a2b" providerId="ADAL" clId="{B59F0BAC-5C91-4FD6-BEBC-AC525E1038C5}" dt="2024-04-30T13:03:22.268" v="36" actId="26606"/>
          <ac:picMkLst>
            <pc:docMk/>
            <pc:sldMk cId="1043199157" sldId="258"/>
            <ac:picMk id="4" creationId="{7A67ABA3-8522-BEE7-91F5-6D9DF7EFD11A}"/>
          </ac:picMkLst>
        </pc:picChg>
      </pc:sldChg>
      <pc:sldChg chg="addSp delSp modSp new mod ord setBg addAnim setClrOvrMap modNotesTx">
        <pc:chgData name="Metin, Erdem" userId="538feba1-7f86-4394-bff6-da9cc29b2a2b" providerId="ADAL" clId="{B59F0BAC-5C91-4FD6-BEBC-AC525E1038C5}" dt="2024-05-03T11:38:53.702" v="2172"/>
        <pc:sldMkLst>
          <pc:docMk/>
          <pc:sldMk cId="2949404165" sldId="259"/>
        </pc:sldMkLst>
        <pc:spChg chg="mod ord">
          <ac:chgData name="Metin, Erdem" userId="538feba1-7f86-4394-bff6-da9cc29b2a2b" providerId="ADAL" clId="{B59F0BAC-5C91-4FD6-BEBC-AC525E1038C5}" dt="2024-04-30T14:11:32.517" v="412" actId="26606"/>
          <ac:spMkLst>
            <pc:docMk/>
            <pc:sldMk cId="2949404165" sldId="259"/>
            <ac:spMk id="2" creationId="{4E2EA326-FFA7-1DAE-4C1F-D806E21A3E5A}"/>
          </ac:spMkLst>
        </pc:spChg>
        <pc:spChg chg="del">
          <ac:chgData name="Metin, Erdem" userId="538feba1-7f86-4394-bff6-da9cc29b2a2b" providerId="ADAL" clId="{B59F0BAC-5C91-4FD6-BEBC-AC525E1038C5}" dt="2024-04-30T13:47:47.930" v="53" actId="478"/>
          <ac:spMkLst>
            <pc:docMk/>
            <pc:sldMk cId="2949404165" sldId="259"/>
            <ac:spMk id="3" creationId="{E1E6DCD7-CC78-A65A-62D4-AA9F291D147F}"/>
          </ac:spMkLst>
        </pc:spChg>
        <pc:spChg chg="add del mod">
          <ac:chgData name="Metin, Erdem" userId="538feba1-7f86-4394-bff6-da9cc29b2a2b" providerId="ADAL" clId="{B59F0BAC-5C91-4FD6-BEBC-AC525E1038C5}" dt="2024-04-30T13:50:46.290" v="98" actId="478"/>
          <ac:spMkLst>
            <pc:docMk/>
            <pc:sldMk cId="2949404165" sldId="259"/>
            <ac:spMk id="4" creationId="{63ECDDA3-ACF9-CF8B-2AD2-8246105C72B1}"/>
          </ac:spMkLst>
        </pc:spChg>
        <pc:spChg chg="add">
          <ac:chgData name="Metin, Erdem" userId="538feba1-7f86-4394-bff6-da9cc29b2a2b" providerId="ADAL" clId="{B59F0BAC-5C91-4FD6-BEBC-AC525E1038C5}" dt="2024-04-30T14:11:32.517" v="412" actId="26606"/>
          <ac:spMkLst>
            <pc:docMk/>
            <pc:sldMk cId="2949404165" sldId="259"/>
            <ac:spMk id="10" creationId="{71B2258F-86CA-4D4D-8270-BC05FCDEBFB3}"/>
          </ac:spMkLst>
        </pc:spChg>
        <pc:picChg chg="add mod">
          <ac:chgData name="Metin, Erdem" userId="538feba1-7f86-4394-bff6-da9cc29b2a2b" providerId="ADAL" clId="{B59F0BAC-5C91-4FD6-BEBC-AC525E1038C5}" dt="2024-04-30T14:11:32.517" v="412" actId="26606"/>
          <ac:picMkLst>
            <pc:docMk/>
            <pc:sldMk cId="2949404165" sldId="259"/>
            <ac:picMk id="5" creationId="{FB115A11-FD84-2C4C-B8C3-18F1AD93E5E3}"/>
          </ac:picMkLst>
        </pc:picChg>
      </pc:sldChg>
      <pc:sldChg chg="addSp delSp modSp new mod ord setBg modNotesTx">
        <pc:chgData name="Metin, Erdem" userId="538feba1-7f86-4394-bff6-da9cc29b2a2b" providerId="ADAL" clId="{B59F0BAC-5C91-4FD6-BEBC-AC525E1038C5}" dt="2024-05-03T13:54:17.214" v="2588" actId="6549"/>
        <pc:sldMkLst>
          <pc:docMk/>
          <pc:sldMk cId="477843482" sldId="260"/>
        </pc:sldMkLst>
        <pc:spChg chg="mod">
          <ac:chgData name="Metin, Erdem" userId="538feba1-7f86-4394-bff6-da9cc29b2a2b" providerId="ADAL" clId="{B59F0BAC-5C91-4FD6-BEBC-AC525E1038C5}" dt="2024-04-30T14:17:29.835" v="544" actId="26606"/>
          <ac:spMkLst>
            <pc:docMk/>
            <pc:sldMk cId="477843482" sldId="260"/>
            <ac:spMk id="2" creationId="{F20332A0-CF01-6AA6-B7A4-8F31125B6CAE}"/>
          </ac:spMkLst>
        </pc:spChg>
        <pc:spChg chg="mod">
          <ac:chgData name="Metin, Erdem" userId="538feba1-7f86-4394-bff6-da9cc29b2a2b" providerId="ADAL" clId="{B59F0BAC-5C91-4FD6-BEBC-AC525E1038C5}" dt="2024-05-03T11:40:48.144" v="2311" actId="20577"/>
          <ac:spMkLst>
            <pc:docMk/>
            <pc:sldMk cId="477843482" sldId="260"/>
            <ac:spMk id="3" creationId="{C3D1D59C-3ECB-ED71-90E1-8C78A9E338F1}"/>
          </ac:spMkLst>
        </pc:spChg>
        <pc:spChg chg="add">
          <ac:chgData name="Metin, Erdem" userId="538feba1-7f86-4394-bff6-da9cc29b2a2b" providerId="ADAL" clId="{B59F0BAC-5C91-4FD6-BEBC-AC525E1038C5}" dt="2024-04-30T14:17:29.835" v="544" actId="26606"/>
          <ac:spMkLst>
            <pc:docMk/>
            <pc:sldMk cId="477843482" sldId="260"/>
            <ac:spMk id="8" creationId="{E8A8EAB8-D2FF-444D-B34B-7D32F106AD0E}"/>
          </ac:spMkLst>
        </pc:spChg>
        <pc:picChg chg="del">
          <ac:chgData name="Metin, Erdem" userId="538feba1-7f86-4394-bff6-da9cc29b2a2b" providerId="ADAL" clId="{B59F0BAC-5C91-4FD6-BEBC-AC525E1038C5}" dt="2024-04-30T13:44:32.172" v="41"/>
          <ac:picMkLst>
            <pc:docMk/>
            <pc:sldMk cId="477843482" sldId="260"/>
            <ac:picMk id="4" creationId="{C46BCF8C-B5AC-5A6F-37B9-71EF53E04F9A}"/>
          </ac:picMkLst>
        </pc:picChg>
        <pc:picChg chg="del">
          <ac:chgData name="Metin, Erdem" userId="538feba1-7f86-4394-bff6-da9cc29b2a2b" providerId="ADAL" clId="{B59F0BAC-5C91-4FD6-BEBC-AC525E1038C5}" dt="2024-04-30T13:45:14.993" v="46"/>
          <ac:picMkLst>
            <pc:docMk/>
            <pc:sldMk cId="477843482" sldId="260"/>
            <ac:picMk id="5" creationId="{7AD201DE-5183-3CA6-376F-A0347CC96929}"/>
          </ac:picMkLst>
        </pc:picChg>
        <pc:cxnChg chg="add">
          <ac:chgData name="Metin, Erdem" userId="538feba1-7f86-4394-bff6-da9cc29b2a2b" providerId="ADAL" clId="{B59F0BAC-5C91-4FD6-BEBC-AC525E1038C5}" dt="2024-04-30T14:17:29.835" v="544" actId="26606"/>
          <ac:cxnSpMkLst>
            <pc:docMk/>
            <pc:sldMk cId="477843482" sldId="260"/>
            <ac:cxnSpMk id="10" creationId="{067633D1-6EE6-4118-B9F0-B363477BEE7A}"/>
          </ac:cxnSpMkLst>
        </pc:cxnChg>
        <pc:cxnChg chg="add">
          <ac:chgData name="Metin, Erdem" userId="538feba1-7f86-4394-bff6-da9cc29b2a2b" providerId="ADAL" clId="{B59F0BAC-5C91-4FD6-BEBC-AC525E1038C5}" dt="2024-04-30T14:17:29.835" v="544" actId="26606"/>
          <ac:cxnSpMkLst>
            <pc:docMk/>
            <pc:sldMk cId="477843482" sldId="260"/>
            <ac:cxnSpMk id="12" creationId="{4AD7FFC6-42A9-49CB-B5E9-B3F6B038331B}"/>
          </ac:cxnSpMkLst>
        </pc:cxnChg>
      </pc:sldChg>
      <pc:sldChg chg="addSp delSp modSp add del mod ord setBg delDesignElem">
        <pc:chgData name="Metin, Erdem" userId="538feba1-7f86-4394-bff6-da9cc29b2a2b" providerId="ADAL" clId="{B59F0BAC-5C91-4FD6-BEBC-AC525E1038C5}" dt="2024-05-05T23:46:37.883" v="4917" actId="20577"/>
        <pc:sldMkLst>
          <pc:docMk/>
          <pc:sldMk cId="1537992889" sldId="318"/>
        </pc:sldMkLst>
        <pc:spChg chg="mod">
          <ac:chgData name="Metin, Erdem" userId="538feba1-7f86-4394-bff6-da9cc29b2a2b" providerId="ADAL" clId="{B59F0BAC-5C91-4FD6-BEBC-AC525E1038C5}" dt="2024-05-05T23:46:02.067" v="4903" actId="20577"/>
          <ac:spMkLst>
            <pc:docMk/>
            <pc:sldMk cId="1537992889" sldId="318"/>
            <ac:spMk id="2" creationId="{7D966EE3-15E5-0EE0-D438-DB5CEC04AA37}"/>
          </ac:spMkLst>
        </pc:spChg>
        <pc:spChg chg="mod">
          <ac:chgData name="Metin, Erdem" userId="538feba1-7f86-4394-bff6-da9cc29b2a2b" providerId="ADAL" clId="{B59F0BAC-5C91-4FD6-BEBC-AC525E1038C5}" dt="2024-05-05T23:46:37.883" v="4917" actId="20577"/>
          <ac:spMkLst>
            <pc:docMk/>
            <pc:sldMk cId="1537992889" sldId="318"/>
            <ac:spMk id="4" creationId="{804E2947-8D0D-F9E3-6F1E-6BF03AF192E1}"/>
          </ac:spMkLst>
        </pc:spChg>
        <pc:spChg chg="add del">
          <ac:chgData name="Metin, Erdem" userId="538feba1-7f86-4394-bff6-da9cc29b2a2b" providerId="ADAL" clId="{B59F0BAC-5C91-4FD6-BEBC-AC525E1038C5}" dt="2024-04-30T13:45:24.694" v="50"/>
          <ac:spMkLst>
            <pc:docMk/>
            <pc:sldMk cId="1537992889" sldId="318"/>
            <ac:spMk id="9" creationId="{2A6B319F-86FE-4754-878E-06F0804D882B}"/>
          </ac:spMkLst>
        </pc:spChg>
        <pc:spChg chg="add del">
          <ac:chgData name="Metin, Erdem" userId="538feba1-7f86-4394-bff6-da9cc29b2a2b" providerId="ADAL" clId="{B59F0BAC-5C91-4FD6-BEBC-AC525E1038C5}" dt="2024-04-30T13:45:24.694" v="50"/>
          <ac:spMkLst>
            <pc:docMk/>
            <pc:sldMk cId="1537992889" sldId="318"/>
            <ac:spMk id="11" creationId="{DCF7D1B5-3477-499F-ACC5-2C8B07F4EDB3}"/>
          </ac:spMkLst>
        </pc:spChg>
      </pc:sldChg>
      <pc:sldChg chg="addSp delSp add del setBg delDesignElem">
        <pc:chgData name="Metin, Erdem" userId="538feba1-7f86-4394-bff6-da9cc29b2a2b" providerId="ADAL" clId="{B59F0BAC-5C91-4FD6-BEBC-AC525E1038C5}" dt="2024-04-30T13:45:24.726" v="51"/>
        <pc:sldMkLst>
          <pc:docMk/>
          <pc:sldMk cId="3785013999" sldId="319"/>
        </pc:sldMkLst>
        <pc:spChg chg="add del">
          <ac:chgData name="Metin, Erdem" userId="538feba1-7f86-4394-bff6-da9cc29b2a2b" providerId="ADAL" clId="{B59F0BAC-5C91-4FD6-BEBC-AC525E1038C5}" dt="2024-04-30T13:45:24.694" v="50"/>
          <ac:spMkLst>
            <pc:docMk/>
            <pc:sldMk cId="3785013999" sldId="319"/>
            <ac:spMk id="9" creationId="{8DF67618-B87B-4195-8E24-3B126F79FF55}"/>
          </ac:spMkLst>
        </pc:spChg>
        <pc:spChg chg="add del">
          <ac:chgData name="Metin, Erdem" userId="538feba1-7f86-4394-bff6-da9cc29b2a2b" providerId="ADAL" clId="{B59F0BAC-5C91-4FD6-BEBC-AC525E1038C5}" dt="2024-04-30T13:45:24.694" v="50"/>
          <ac:spMkLst>
            <pc:docMk/>
            <pc:sldMk cId="3785013999" sldId="319"/>
            <ac:spMk id="11" creationId="{64960379-9FF9-400A-A8A8-F5AB633FD3BF}"/>
          </ac:spMkLst>
        </pc:spChg>
        <pc:grpChg chg="add del">
          <ac:chgData name="Metin, Erdem" userId="538feba1-7f86-4394-bff6-da9cc29b2a2b" providerId="ADAL" clId="{B59F0BAC-5C91-4FD6-BEBC-AC525E1038C5}" dt="2024-04-30T13:45:24.694" v="50"/>
          <ac:grpSpMkLst>
            <pc:docMk/>
            <pc:sldMk cId="3785013999" sldId="319"/>
            <ac:grpSpMk id="13" creationId="{2C491629-AE25-486B-9B22-2CE4EE8F7E47}"/>
          </ac:grpSpMkLst>
        </pc:grpChg>
        <pc:grpChg chg="add del">
          <ac:chgData name="Metin, Erdem" userId="538feba1-7f86-4394-bff6-da9cc29b2a2b" providerId="ADAL" clId="{B59F0BAC-5C91-4FD6-BEBC-AC525E1038C5}" dt="2024-04-30T13:45:24.694" v="50"/>
          <ac:grpSpMkLst>
            <pc:docMk/>
            <pc:sldMk cId="3785013999" sldId="319"/>
            <ac:grpSpMk id="17" creationId="{43F5E015-E085-4624-B431-B42414448684}"/>
          </ac:grpSpMkLst>
        </pc:grpChg>
      </pc:sldChg>
      <pc:sldChg chg="add del ord setBg modNotesTx">
        <pc:chgData name="Metin, Erdem" userId="538feba1-7f86-4394-bff6-da9cc29b2a2b" providerId="ADAL" clId="{B59F0BAC-5C91-4FD6-BEBC-AC525E1038C5}" dt="2024-05-03T11:39:01.088" v="2173"/>
        <pc:sldMkLst>
          <pc:docMk/>
          <pc:sldMk cId="3304242857" sldId="320"/>
        </pc:sldMkLst>
      </pc:sldChg>
      <pc:sldChg chg="addSp delSp modSp new mod ord modNotesTx">
        <pc:chgData name="Metin, Erdem" userId="538feba1-7f86-4394-bff6-da9cc29b2a2b" providerId="ADAL" clId="{B59F0BAC-5C91-4FD6-BEBC-AC525E1038C5}" dt="2024-05-03T11:39:21.604" v="2177"/>
        <pc:sldMkLst>
          <pc:docMk/>
          <pc:sldMk cId="3085450844" sldId="321"/>
        </pc:sldMkLst>
        <pc:spChg chg="mod">
          <ac:chgData name="Metin, Erdem" userId="538feba1-7f86-4394-bff6-da9cc29b2a2b" providerId="ADAL" clId="{B59F0BAC-5C91-4FD6-BEBC-AC525E1038C5}" dt="2024-05-03T11:10:22.827" v="882" actId="1076"/>
          <ac:spMkLst>
            <pc:docMk/>
            <pc:sldMk cId="3085450844" sldId="321"/>
            <ac:spMk id="2" creationId="{E043AEB8-AD2B-E4AF-B011-F294A7931C5E}"/>
          </ac:spMkLst>
        </pc:spChg>
        <pc:spChg chg="del">
          <ac:chgData name="Metin, Erdem" userId="538feba1-7f86-4394-bff6-da9cc29b2a2b" providerId="ADAL" clId="{B59F0BAC-5C91-4FD6-BEBC-AC525E1038C5}" dt="2024-04-30T14:20:37.678" v="545"/>
          <ac:spMkLst>
            <pc:docMk/>
            <pc:sldMk cId="3085450844" sldId="321"/>
            <ac:spMk id="3" creationId="{41BF974D-E4E5-5A54-F23E-A4270876EB2D}"/>
          </ac:spMkLst>
        </pc:spChg>
        <pc:spChg chg="add del mod">
          <ac:chgData name="Metin, Erdem" userId="538feba1-7f86-4394-bff6-da9cc29b2a2b" providerId="ADAL" clId="{B59F0BAC-5C91-4FD6-BEBC-AC525E1038C5}" dt="2024-05-02T12:43:47.909" v="750" actId="21"/>
          <ac:spMkLst>
            <pc:docMk/>
            <pc:sldMk cId="3085450844" sldId="321"/>
            <ac:spMk id="5" creationId="{8B4E96B6-8706-C658-7E0D-15A869E48DCC}"/>
          </ac:spMkLst>
        </pc:spChg>
        <pc:spChg chg="add del mod">
          <ac:chgData name="Metin, Erdem" userId="538feba1-7f86-4394-bff6-da9cc29b2a2b" providerId="ADAL" clId="{B59F0BAC-5C91-4FD6-BEBC-AC525E1038C5}" dt="2024-05-02T12:54:25.011" v="801" actId="478"/>
          <ac:spMkLst>
            <pc:docMk/>
            <pc:sldMk cId="3085450844" sldId="321"/>
            <ac:spMk id="6" creationId="{9E91448B-4804-195D-D73F-7EF3C39514D3}"/>
          </ac:spMkLst>
        </pc:spChg>
        <pc:spChg chg="add del mod">
          <ac:chgData name="Metin, Erdem" userId="538feba1-7f86-4394-bff6-da9cc29b2a2b" providerId="ADAL" clId="{B59F0BAC-5C91-4FD6-BEBC-AC525E1038C5}" dt="2024-05-02T12:54:31.303" v="802" actId="478"/>
          <ac:spMkLst>
            <pc:docMk/>
            <pc:sldMk cId="3085450844" sldId="321"/>
            <ac:spMk id="7" creationId="{8E1BD4B2-B8CA-7849-9F92-A854FD68A50C}"/>
          </ac:spMkLst>
        </pc:spChg>
        <pc:spChg chg="add del mod">
          <ac:chgData name="Metin, Erdem" userId="538feba1-7f86-4394-bff6-da9cc29b2a2b" providerId="ADAL" clId="{B59F0BAC-5C91-4FD6-BEBC-AC525E1038C5}" dt="2024-05-02T12:54:31.303" v="802" actId="478"/>
          <ac:spMkLst>
            <pc:docMk/>
            <pc:sldMk cId="3085450844" sldId="321"/>
            <ac:spMk id="8" creationId="{A8896854-BBBB-FFAC-8862-D109EEE5548C}"/>
          </ac:spMkLst>
        </pc:spChg>
        <pc:spChg chg="add del mod">
          <ac:chgData name="Metin, Erdem" userId="538feba1-7f86-4394-bff6-da9cc29b2a2b" providerId="ADAL" clId="{B59F0BAC-5C91-4FD6-BEBC-AC525E1038C5}" dt="2024-05-02T12:43:47.909" v="750" actId="21"/>
          <ac:spMkLst>
            <pc:docMk/>
            <pc:sldMk cId="3085450844" sldId="321"/>
            <ac:spMk id="14" creationId="{56B2BB27-EDA6-741A-2DE1-04CC0B060F5E}"/>
          </ac:spMkLst>
        </pc:spChg>
        <pc:spChg chg="add del mod">
          <ac:chgData name="Metin, Erdem" userId="538feba1-7f86-4394-bff6-da9cc29b2a2b" providerId="ADAL" clId="{B59F0BAC-5C91-4FD6-BEBC-AC525E1038C5}" dt="2024-05-02T12:43:47.909" v="750" actId="21"/>
          <ac:spMkLst>
            <pc:docMk/>
            <pc:sldMk cId="3085450844" sldId="321"/>
            <ac:spMk id="15" creationId="{A2825A1B-9855-1C48-1BD9-94E72009B1B1}"/>
          </ac:spMkLst>
        </pc:spChg>
        <pc:spChg chg="add del mod">
          <ac:chgData name="Metin, Erdem" userId="538feba1-7f86-4394-bff6-da9cc29b2a2b" providerId="ADAL" clId="{B59F0BAC-5C91-4FD6-BEBC-AC525E1038C5}" dt="2024-05-02T12:43:47.909" v="750" actId="21"/>
          <ac:spMkLst>
            <pc:docMk/>
            <pc:sldMk cId="3085450844" sldId="321"/>
            <ac:spMk id="16" creationId="{03624E82-D880-00C8-9C01-537984505A81}"/>
          </ac:spMkLst>
        </pc:spChg>
        <pc:spChg chg="add del mod">
          <ac:chgData name="Metin, Erdem" userId="538feba1-7f86-4394-bff6-da9cc29b2a2b" providerId="ADAL" clId="{B59F0BAC-5C91-4FD6-BEBC-AC525E1038C5}" dt="2024-05-02T12:54:06.480" v="793"/>
          <ac:spMkLst>
            <pc:docMk/>
            <pc:sldMk cId="3085450844" sldId="321"/>
            <ac:spMk id="19" creationId="{4C3622B5-DDB5-E752-9E8E-0E172F45EB99}"/>
          </ac:spMkLst>
        </pc:spChg>
        <pc:spChg chg="add del mod">
          <ac:chgData name="Metin, Erdem" userId="538feba1-7f86-4394-bff6-da9cc29b2a2b" providerId="ADAL" clId="{B59F0BAC-5C91-4FD6-BEBC-AC525E1038C5}" dt="2024-05-02T12:54:06.480" v="793"/>
          <ac:spMkLst>
            <pc:docMk/>
            <pc:sldMk cId="3085450844" sldId="321"/>
            <ac:spMk id="20" creationId="{D5CB12D8-945E-B9FB-EB48-759767BCCE1D}"/>
          </ac:spMkLst>
        </pc:spChg>
        <pc:spChg chg="add del mod">
          <ac:chgData name="Metin, Erdem" userId="538feba1-7f86-4394-bff6-da9cc29b2a2b" providerId="ADAL" clId="{B59F0BAC-5C91-4FD6-BEBC-AC525E1038C5}" dt="2024-05-02T12:54:06.480" v="793"/>
          <ac:spMkLst>
            <pc:docMk/>
            <pc:sldMk cId="3085450844" sldId="321"/>
            <ac:spMk id="21" creationId="{7B5A8620-0929-6C3B-A6CC-DE4405B5A073}"/>
          </ac:spMkLst>
        </pc:spChg>
        <pc:spChg chg="add del mod">
          <ac:chgData name="Metin, Erdem" userId="538feba1-7f86-4394-bff6-da9cc29b2a2b" providerId="ADAL" clId="{B59F0BAC-5C91-4FD6-BEBC-AC525E1038C5}" dt="2024-05-02T12:54:06.480" v="793"/>
          <ac:spMkLst>
            <pc:docMk/>
            <pc:sldMk cId="3085450844" sldId="321"/>
            <ac:spMk id="22" creationId="{08AF331D-F799-D3F1-EF3C-B84F0F229B05}"/>
          </ac:spMkLst>
        </pc:spChg>
        <pc:spChg chg="add del mod">
          <ac:chgData name="Metin, Erdem" userId="538feba1-7f86-4394-bff6-da9cc29b2a2b" providerId="ADAL" clId="{B59F0BAC-5C91-4FD6-BEBC-AC525E1038C5}" dt="2024-05-02T12:54:04.154" v="787" actId="22"/>
          <ac:spMkLst>
            <pc:docMk/>
            <pc:sldMk cId="3085450844" sldId="321"/>
            <ac:spMk id="26" creationId="{A3820AC7-F3ED-B885-20FA-48A07008075F}"/>
          </ac:spMkLst>
        </pc:spChg>
        <pc:spChg chg="add del mod">
          <ac:chgData name="Metin, Erdem" userId="538feba1-7f86-4394-bff6-da9cc29b2a2b" providerId="ADAL" clId="{B59F0BAC-5C91-4FD6-BEBC-AC525E1038C5}" dt="2024-05-02T12:54:02.991" v="783" actId="478"/>
          <ac:spMkLst>
            <pc:docMk/>
            <pc:sldMk cId="3085450844" sldId="321"/>
            <ac:spMk id="27" creationId="{66F84064-498B-E8FC-B147-5625EDC1B6D6}"/>
          </ac:spMkLst>
        </pc:spChg>
        <pc:spChg chg="add del mod">
          <ac:chgData name="Metin, Erdem" userId="538feba1-7f86-4394-bff6-da9cc29b2a2b" providerId="ADAL" clId="{B59F0BAC-5C91-4FD6-BEBC-AC525E1038C5}" dt="2024-05-03T11:09:50.978" v="877"/>
          <ac:spMkLst>
            <pc:docMk/>
            <pc:sldMk cId="3085450844" sldId="321"/>
            <ac:spMk id="30" creationId="{3ADBA385-7061-9A6D-B834-3AC6B9B9DED1}"/>
          </ac:spMkLst>
        </pc:spChg>
        <pc:picChg chg="add mod">
          <ac:chgData name="Metin, Erdem" userId="538feba1-7f86-4394-bff6-da9cc29b2a2b" providerId="ADAL" clId="{B59F0BAC-5C91-4FD6-BEBC-AC525E1038C5}" dt="2024-05-03T11:10:16.847" v="881" actId="1076"/>
          <ac:picMkLst>
            <pc:docMk/>
            <pc:sldMk cId="3085450844" sldId="321"/>
            <ac:picMk id="31" creationId="{C8DA9736-F1F8-BDF5-B6B5-0942B6EA2DA0}"/>
          </ac:picMkLst>
        </pc:picChg>
        <pc:picChg chg="add del mod">
          <ac:chgData name="Metin, Erdem" userId="538feba1-7f86-4394-bff6-da9cc29b2a2b" providerId="ADAL" clId="{B59F0BAC-5C91-4FD6-BEBC-AC525E1038C5}" dt="2024-05-02T12:54:35.424" v="804" actId="478"/>
          <ac:picMkLst>
            <pc:docMk/>
            <pc:sldMk cId="3085450844" sldId="321"/>
            <ac:picMk id="2050" creationId="{3037D3CE-C924-91D5-5D4A-419DAB592377}"/>
          </ac:picMkLst>
        </pc:picChg>
        <pc:cxnChg chg="add del mod">
          <ac:chgData name="Metin, Erdem" userId="538feba1-7f86-4394-bff6-da9cc29b2a2b" providerId="ADAL" clId="{B59F0BAC-5C91-4FD6-BEBC-AC525E1038C5}" dt="2024-05-02T12:54:31.303" v="802" actId="478"/>
          <ac:cxnSpMkLst>
            <pc:docMk/>
            <pc:sldMk cId="3085450844" sldId="321"/>
            <ac:cxnSpMk id="9" creationId="{EFF6F5C5-2711-F91C-B92A-994A03B21478}"/>
          </ac:cxnSpMkLst>
        </pc:cxnChg>
        <pc:cxnChg chg="add del mod">
          <ac:chgData name="Metin, Erdem" userId="538feba1-7f86-4394-bff6-da9cc29b2a2b" providerId="ADAL" clId="{B59F0BAC-5C91-4FD6-BEBC-AC525E1038C5}" dt="2024-05-02T12:54:32.680" v="803" actId="478"/>
          <ac:cxnSpMkLst>
            <pc:docMk/>
            <pc:sldMk cId="3085450844" sldId="321"/>
            <ac:cxnSpMk id="10" creationId="{D993EA03-5D1D-0215-2634-B3D33FD48850}"/>
          </ac:cxnSpMkLst>
        </pc:cxnChg>
        <pc:cxnChg chg="add del mod">
          <ac:chgData name="Metin, Erdem" userId="538feba1-7f86-4394-bff6-da9cc29b2a2b" providerId="ADAL" clId="{B59F0BAC-5C91-4FD6-BEBC-AC525E1038C5}" dt="2024-05-02T12:43:47.909" v="750" actId="21"/>
          <ac:cxnSpMkLst>
            <pc:docMk/>
            <pc:sldMk cId="3085450844" sldId="321"/>
            <ac:cxnSpMk id="17" creationId="{AA50FB6C-1A40-4C61-09B9-AB311F8FED55}"/>
          </ac:cxnSpMkLst>
        </pc:cxnChg>
        <pc:cxnChg chg="add del mod">
          <ac:chgData name="Metin, Erdem" userId="538feba1-7f86-4394-bff6-da9cc29b2a2b" providerId="ADAL" clId="{B59F0BAC-5C91-4FD6-BEBC-AC525E1038C5}" dt="2024-05-02T12:43:47.909" v="750" actId="21"/>
          <ac:cxnSpMkLst>
            <pc:docMk/>
            <pc:sldMk cId="3085450844" sldId="321"/>
            <ac:cxnSpMk id="18" creationId="{095432B1-9DA9-38EC-B00C-BAF1104F8329}"/>
          </ac:cxnSpMkLst>
        </pc:cxnChg>
        <pc:cxnChg chg="add del mod">
          <ac:chgData name="Metin, Erdem" userId="538feba1-7f86-4394-bff6-da9cc29b2a2b" providerId="ADAL" clId="{B59F0BAC-5C91-4FD6-BEBC-AC525E1038C5}" dt="2024-05-02T12:54:06.480" v="793"/>
          <ac:cxnSpMkLst>
            <pc:docMk/>
            <pc:sldMk cId="3085450844" sldId="321"/>
            <ac:cxnSpMk id="23" creationId="{18647A21-EBB8-25C1-EBE4-FFAF304BE1EA}"/>
          </ac:cxnSpMkLst>
        </pc:cxnChg>
        <pc:cxnChg chg="add del mod">
          <ac:chgData name="Metin, Erdem" userId="538feba1-7f86-4394-bff6-da9cc29b2a2b" providerId="ADAL" clId="{B59F0BAC-5C91-4FD6-BEBC-AC525E1038C5}" dt="2024-05-02T12:54:06.480" v="793"/>
          <ac:cxnSpMkLst>
            <pc:docMk/>
            <pc:sldMk cId="3085450844" sldId="321"/>
            <ac:cxnSpMk id="24" creationId="{F9AA0A92-64CE-25E6-068E-33C9728C19D9}"/>
          </ac:cxnSpMkLst>
        </pc:cxnChg>
      </pc:sldChg>
      <pc:sldChg chg="addSp delSp modSp new add del mod setBg modNotesTx">
        <pc:chgData name="Metin, Erdem" userId="538feba1-7f86-4394-bff6-da9cc29b2a2b" providerId="ADAL" clId="{B59F0BAC-5C91-4FD6-BEBC-AC525E1038C5}" dt="2024-05-03T11:42:45.942" v="2478" actId="20577"/>
        <pc:sldMkLst>
          <pc:docMk/>
          <pc:sldMk cId="1054853469" sldId="322"/>
        </pc:sldMkLst>
        <pc:spChg chg="mod">
          <ac:chgData name="Metin, Erdem" userId="538feba1-7f86-4394-bff6-da9cc29b2a2b" providerId="ADAL" clId="{B59F0BAC-5C91-4FD6-BEBC-AC525E1038C5}" dt="2024-05-03T08:07:34.912" v="833" actId="1076"/>
          <ac:spMkLst>
            <pc:docMk/>
            <pc:sldMk cId="1054853469" sldId="322"/>
            <ac:spMk id="2" creationId="{E1D219CE-34DE-F2A9-2BB1-82BB76A90DBC}"/>
          </ac:spMkLst>
        </pc:spChg>
        <pc:spChg chg="del">
          <ac:chgData name="Metin, Erdem" userId="538feba1-7f86-4394-bff6-da9cc29b2a2b" providerId="ADAL" clId="{B59F0BAC-5C91-4FD6-BEBC-AC525E1038C5}" dt="2024-05-02T12:23:20.816" v="565" actId="478"/>
          <ac:spMkLst>
            <pc:docMk/>
            <pc:sldMk cId="1054853469" sldId="322"/>
            <ac:spMk id="3" creationId="{BA2CA187-D252-C299-2F2D-45291098397E}"/>
          </ac:spMkLst>
        </pc:spChg>
        <pc:spChg chg="add mod">
          <ac:chgData name="Metin, Erdem" userId="538feba1-7f86-4394-bff6-da9cc29b2a2b" providerId="ADAL" clId="{B59F0BAC-5C91-4FD6-BEBC-AC525E1038C5}" dt="2024-05-03T08:08:05.820" v="840" actId="207"/>
          <ac:spMkLst>
            <pc:docMk/>
            <pc:sldMk cId="1054853469" sldId="322"/>
            <ac:spMk id="4" creationId="{D710EFCB-D257-0E6C-55E4-5F658C61F294}"/>
          </ac:spMkLst>
        </pc:spChg>
        <pc:spChg chg="add mod">
          <ac:chgData name="Metin, Erdem" userId="538feba1-7f86-4394-bff6-da9cc29b2a2b" providerId="ADAL" clId="{B59F0BAC-5C91-4FD6-BEBC-AC525E1038C5}" dt="2024-05-03T08:08:08.424" v="841" actId="207"/>
          <ac:spMkLst>
            <pc:docMk/>
            <pc:sldMk cId="1054853469" sldId="322"/>
            <ac:spMk id="5" creationId="{124F8EDC-C14F-416F-25AB-EA06B9B12507}"/>
          </ac:spMkLst>
        </pc:spChg>
        <pc:spChg chg="add mod">
          <ac:chgData name="Metin, Erdem" userId="538feba1-7f86-4394-bff6-da9cc29b2a2b" providerId="ADAL" clId="{B59F0BAC-5C91-4FD6-BEBC-AC525E1038C5}" dt="2024-05-03T08:08:11.456" v="842" actId="207"/>
          <ac:spMkLst>
            <pc:docMk/>
            <pc:sldMk cId="1054853469" sldId="322"/>
            <ac:spMk id="6" creationId="{782F9FD6-ECF1-B8D4-CC58-31133AE04411}"/>
          </ac:spMkLst>
        </pc:spChg>
        <pc:spChg chg="add">
          <ac:chgData name="Metin, Erdem" userId="538feba1-7f86-4394-bff6-da9cc29b2a2b" providerId="ADAL" clId="{B59F0BAC-5C91-4FD6-BEBC-AC525E1038C5}" dt="2024-05-02T12:24:01.539" v="581" actId="26606"/>
          <ac:spMkLst>
            <pc:docMk/>
            <pc:sldMk cId="1054853469" sldId="322"/>
            <ac:spMk id="11" creationId="{53B021B3-DE93-4AB7-8A18-CF5F1CED88B8}"/>
          </ac:spMkLst>
        </pc:spChg>
        <pc:spChg chg="add">
          <ac:chgData name="Metin, Erdem" userId="538feba1-7f86-4394-bff6-da9cc29b2a2b" providerId="ADAL" clId="{B59F0BAC-5C91-4FD6-BEBC-AC525E1038C5}" dt="2024-05-02T12:24:01.539" v="581" actId="26606"/>
          <ac:spMkLst>
            <pc:docMk/>
            <pc:sldMk cId="1054853469" sldId="322"/>
            <ac:spMk id="13" creationId="{52D502E5-F6B4-4D58-B4AE-FC466FF15EE8}"/>
          </ac:spMkLst>
        </pc:spChg>
        <pc:spChg chg="add">
          <ac:chgData name="Metin, Erdem" userId="538feba1-7f86-4394-bff6-da9cc29b2a2b" providerId="ADAL" clId="{B59F0BAC-5C91-4FD6-BEBC-AC525E1038C5}" dt="2024-05-02T12:24:01.539" v="581" actId="26606"/>
          <ac:spMkLst>
            <pc:docMk/>
            <pc:sldMk cId="1054853469" sldId="322"/>
            <ac:spMk id="15" creationId="{9DECDBF4-02B6-4BB4-B65B-B8107AD6A9E8}"/>
          </ac:spMkLst>
        </pc:spChg>
        <pc:cxnChg chg="add mod">
          <ac:chgData name="Metin, Erdem" userId="538feba1-7f86-4394-bff6-da9cc29b2a2b" providerId="ADAL" clId="{B59F0BAC-5C91-4FD6-BEBC-AC525E1038C5}" dt="2024-05-03T08:07:34.434" v="832" actId="1076"/>
          <ac:cxnSpMkLst>
            <pc:docMk/>
            <pc:sldMk cId="1054853469" sldId="322"/>
            <ac:cxnSpMk id="8" creationId="{922DF19F-E8F6-C93A-55C3-988166FF491F}"/>
          </ac:cxnSpMkLst>
        </pc:cxnChg>
        <pc:cxnChg chg="add">
          <ac:chgData name="Metin, Erdem" userId="538feba1-7f86-4394-bff6-da9cc29b2a2b" providerId="ADAL" clId="{B59F0BAC-5C91-4FD6-BEBC-AC525E1038C5}" dt="2024-05-02T12:24:59.450" v="585" actId="11529"/>
          <ac:cxnSpMkLst>
            <pc:docMk/>
            <pc:sldMk cId="1054853469" sldId="322"/>
            <ac:cxnSpMk id="12" creationId="{96EBD228-9AF9-1FE8-3988-852B1B9BEAB0}"/>
          </ac:cxnSpMkLst>
        </pc:cxnChg>
      </pc:sldChg>
      <pc:sldChg chg="addSp delSp modSp new add del mod setBg modNotesTx">
        <pc:chgData name="Metin, Erdem" userId="538feba1-7f86-4394-bff6-da9cc29b2a2b" providerId="ADAL" clId="{B59F0BAC-5C91-4FD6-BEBC-AC525E1038C5}" dt="2024-05-03T13:51:31.284" v="2580" actId="20577"/>
        <pc:sldMkLst>
          <pc:docMk/>
          <pc:sldMk cId="1326819691" sldId="323"/>
        </pc:sldMkLst>
        <pc:spChg chg="mod">
          <ac:chgData name="Metin, Erdem" userId="538feba1-7f86-4394-bff6-da9cc29b2a2b" providerId="ADAL" clId="{B59F0BAC-5C91-4FD6-BEBC-AC525E1038C5}" dt="2024-05-03T08:07:11.905" v="829" actId="26606"/>
          <ac:spMkLst>
            <pc:docMk/>
            <pc:sldMk cId="1326819691" sldId="323"/>
            <ac:spMk id="2" creationId="{8180D98D-3869-6F89-B550-819F50C962A9}"/>
          </ac:spMkLst>
        </pc:spChg>
        <pc:spChg chg="del">
          <ac:chgData name="Metin, Erdem" userId="538feba1-7f86-4394-bff6-da9cc29b2a2b" providerId="ADAL" clId="{B59F0BAC-5C91-4FD6-BEBC-AC525E1038C5}" dt="2024-05-02T12:28:45.589" v="586" actId="22"/>
          <ac:spMkLst>
            <pc:docMk/>
            <pc:sldMk cId="1326819691" sldId="323"/>
            <ac:spMk id="3" creationId="{FC72A435-D6C0-A39F-171C-E1F7265C9266}"/>
          </ac:spMkLst>
        </pc:spChg>
        <pc:spChg chg="add">
          <ac:chgData name="Metin, Erdem" userId="538feba1-7f86-4394-bff6-da9cc29b2a2b" providerId="ADAL" clId="{B59F0BAC-5C91-4FD6-BEBC-AC525E1038C5}" dt="2024-05-03T08:07:11.905" v="829" actId="26606"/>
          <ac:spMkLst>
            <pc:docMk/>
            <pc:sldMk cId="1326819691" sldId="323"/>
            <ac:spMk id="4" creationId="{9C682A1A-5B2D-4111-BBD6-620165633E5B}"/>
          </ac:spMkLst>
        </pc:spChg>
        <pc:spChg chg="del mod">
          <ac:chgData name="Metin, Erdem" userId="538feba1-7f86-4394-bff6-da9cc29b2a2b" providerId="ADAL" clId="{B59F0BAC-5C91-4FD6-BEBC-AC525E1038C5}" dt="2024-05-02T12:31:06.801" v="600" actId="478"/>
          <ac:spMkLst>
            <pc:docMk/>
            <pc:sldMk cId="1326819691" sldId="323"/>
            <ac:spMk id="6" creationId="{6E33072C-AC7A-9A72-E6FE-6DEC361E2915}"/>
          </ac:spMkLst>
        </pc:spChg>
        <pc:spChg chg="add">
          <ac:chgData name="Metin, Erdem" userId="538feba1-7f86-4394-bff6-da9cc29b2a2b" providerId="ADAL" clId="{B59F0BAC-5C91-4FD6-BEBC-AC525E1038C5}" dt="2024-05-03T08:07:11.905" v="829" actId="26606"/>
          <ac:spMkLst>
            <pc:docMk/>
            <pc:sldMk cId="1326819691" sldId="323"/>
            <ac:spMk id="7" creationId="{59EF30C2-29AC-4A0D-BC0A-A679CF113EDD}"/>
          </ac:spMkLst>
        </pc:spChg>
        <pc:spChg chg="add del mod">
          <ac:chgData name="Metin, Erdem" userId="538feba1-7f86-4394-bff6-da9cc29b2a2b" providerId="ADAL" clId="{B59F0BAC-5C91-4FD6-BEBC-AC525E1038C5}" dt="2024-05-02T12:36:10.982" v="620" actId="478"/>
          <ac:spMkLst>
            <pc:docMk/>
            <pc:sldMk cId="1326819691" sldId="323"/>
            <ac:spMk id="8" creationId="{5DD5BDE2-6161-DAF9-5B6D-EC21477FED67}"/>
          </ac:spMkLst>
        </pc:spChg>
        <pc:spChg chg="add del mod">
          <ac:chgData name="Metin, Erdem" userId="538feba1-7f86-4394-bff6-da9cc29b2a2b" providerId="ADAL" clId="{B59F0BAC-5C91-4FD6-BEBC-AC525E1038C5}" dt="2024-05-02T12:36:06.046" v="618" actId="478"/>
          <ac:spMkLst>
            <pc:docMk/>
            <pc:sldMk cId="1326819691" sldId="323"/>
            <ac:spMk id="9" creationId="{616F36E1-7A19-9808-6DAF-8D95E9B3C218}"/>
          </ac:spMkLst>
        </pc:spChg>
        <pc:spChg chg="add del mod">
          <ac:chgData name="Metin, Erdem" userId="538feba1-7f86-4394-bff6-da9cc29b2a2b" providerId="ADAL" clId="{B59F0BAC-5C91-4FD6-BEBC-AC525E1038C5}" dt="2024-05-02T12:36:08.223" v="619" actId="478"/>
          <ac:spMkLst>
            <pc:docMk/>
            <pc:sldMk cId="1326819691" sldId="323"/>
            <ac:spMk id="10" creationId="{3EE42FF6-7F83-E066-CCCE-533C71B87740}"/>
          </ac:spMkLst>
        </pc:spChg>
        <pc:spChg chg="add del">
          <ac:chgData name="Metin, Erdem" userId="538feba1-7f86-4394-bff6-da9cc29b2a2b" providerId="ADAL" clId="{B59F0BAC-5C91-4FD6-BEBC-AC525E1038C5}" dt="2024-05-02T12:37:17.092" v="622" actId="478"/>
          <ac:spMkLst>
            <pc:docMk/>
            <pc:sldMk cId="1326819691" sldId="323"/>
            <ac:spMk id="11" creationId="{E17E4B00-F0D1-36E3-E670-62DE02128B20}"/>
          </ac:spMkLst>
        </pc:spChg>
        <pc:spChg chg="add del mod">
          <ac:chgData name="Metin, Erdem" userId="538feba1-7f86-4394-bff6-da9cc29b2a2b" providerId="ADAL" clId="{B59F0BAC-5C91-4FD6-BEBC-AC525E1038C5}" dt="2024-05-02T12:42:01.474" v="727" actId="478"/>
          <ac:spMkLst>
            <pc:docMk/>
            <pc:sldMk cId="1326819691" sldId="323"/>
            <ac:spMk id="12" creationId="{36466B31-0F43-EAD6-804F-6135D0DE4A02}"/>
          </ac:spMkLst>
        </pc:spChg>
        <pc:spChg chg="add del mod">
          <ac:chgData name="Metin, Erdem" userId="538feba1-7f86-4394-bff6-da9cc29b2a2b" providerId="ADAL" clId="{B59F0BAC-5C91-4FD6-BEBC-AC525E1038C5}" dt="2024-05-02T12:42:03.272" v="728" actId="478"/>
          <ac:spMkLst>
            <pc:docMk/>
            <pc:sldMk cId="1326819691" sldId="323"/>
            <ac:spMk id="13" creationId="{40A24382-22A1-8EB3-65A8-0AD1DCC2855F}"/>
          </ac:spMkLst>
        </pc:spChg>
        <pc:spChg chg="add">
          <ac:chgData name="Metin, Erdem" userId="538feba1-7f86-4394-bff6-da9cc29b2a2b" providerId="ADAL" clId="{B59F0BAC-5C91-4FD6-BEBC-AC525E1038C5}" dt="2024-05-03T08:07:11.905" v="829" actId="26606"/>
          <ac:spMkLst>
            <pc:docMk/>
            <pc:sldMk cId="1326819691" sldId="323"/>
            <ac:spMk id="15" creationId="{EA804283-B929-4503-802F-4585376E2B42}"/>
          </ac:spMkLst>
        </pc:spChg>
        <pc:spChg chg="add">
          <ac:chgData name="Metin, Erdem" userId="538feba1-7f86-4394-bff6-da9cc29b2a2b" providerId="ADAL" clId="{B59F0BAC-5C91-4FD6-BEBC-AC525E1038C5}" dt="2024-05-03T08:07:11.905" v="829" actId="26606"/>
          <ac:spMkLst>
            <pc:docMk/>
            <pc:sldMk cId="1326819691" sldId="323"/>
            <ac:spMk id="16" creationId="{A04F1504-431A-4D86-9091-AE7E4B33376B}"/>
          </ac:spMkLst>
        </pc:spChg>
        <pc:spChg chg="add">
          <ac:chgData name="Metin, Erdem" userId="538feba1-7f86-4394-bff6-da9cc29b2a2b" providerId="ADAL" clId="{B59F0BAC-5C91-4FD6-BEBC-AC525E1038C5}" dt="2024-05-03T08:07:11.905" v="829" actId="26606"/>
          <ac:spMkLst>
            <pc:docMk/>
            <pc:sldMk cId="1326819691" sldId="323"/>
            <ac:spMk id="17" creationId="{AD3811F5-514E-49A4-B382-673ED228A4CC}"/>
          </ac:spMkLst>
        </pc:spChg>
        <pc:spChg chg="add">
          <ac:chgData name="Metin, Erdem" userId="538feba1-7f86-4394-bff6-da9cc29b2a2b" providerId="ADAL" clId="{B59F0BAC-5C91-4FD6-BEBC-AC525E1038C5}" dt="2024-05-03T08:07:11.905" v="829" actId="26606"/>
          <ac:spMkLst>
            <pc:docMk/>
            <pc:sldMk cId="1326819691" sldId="323"/>
            <ac:spMk id="19" creationId="{067AD921-1CEE-4C1B-9AA3-C66D908DDD14}"/>
          </ac:spMkLst>
        </pc:spChg>
        <pc:spChg chg="add">
          <ac:chgData name="Metin, Erdem" userId="538feba1-7f86-4394-bff6-da9cc29b2a2b" providerId="ADAL" clId="{B59F0BAC-5C91-4FD6-BEBC-AC525E1038C5}" dt="2024-05-03T08:07:11.905" v="829" actId="26606"/>
          <ac:spMkLst>
            <pc:docMk/>
            <pc:sldMk cId="1326819691" sldId="323"/>
            <ac:spMk id="21" creationId="{C36A08F5-3B56-47C5-A371-9187BE56E1E5}"/>
          </ac:spMkLst>
        </pc:spChg>
        <pc:picChg chg="add del mod ord">
          <ac:chgData name="Metin, Erdem" userId="538feba1-7f86-4394-bff6-da9cc29b2a2b" providerId="ADAL" clId="{B59F0BAC-5C91-4FD6-BEBC-AC525E1038C5}" dt="2024-05-02T12:31:01.586" v="599" actId="478"/>
          <ac:picMkLst>
            <pc:docMk/>
            <pc:sldMk cId="1326819691" sldId="323"/>
            <ac:picMk id="5" creationId="{FAA49EBF-956A-E43C-0E68-2D4C8D234E36}"/>
          </ac:picMkLst>
        </pc:picChg>
        <pc:cxnChg chg="add">
          <ac:chgData name="Metin, Erdem" userId="538feba1-7f86-4394-bff6-da9cc29b2a2b" providerId="ADAL" clId="{B59F0BAC-5C91-4FD6-BEBC-AC525E1038C5}" dt="2024-05-03T08:07:11.905" v="829" actId="26606"/>
          <ac:cxnSpMkLst>
            <pc:docMk/>
            <pc:sldMk cId="1326819691" sldId="323"/>
            <ac:cxnSpMk id="14" creationId="{266A0658-1CC4-4B0D-AAB7-A702286AFB03}"/>
          </ac:cxnSpMkLst>
        </pc:cxnChg>
      </pc:sldChg>
      <pc:sldChg chg="addSp delSp modSp new mod modNotesTx">
        <pc:chgData name="Metin, Erdem" userId="538feba1-7f86-4394-bff6-da9cc29b2a2b" providerId="ADAL" clId="{B59F0BAC-5C91-4FD6-BEBC-AC525E1038C5}" dt="2024-05-03T09:10:44.911" v="867" actId="1076"/>
        <pc:sldMkLst>
          <pc:docMk/>
          <pc:sldMk cId="2626251192" sldId="324"/>
        </pc:sldMkLst>
        <pc:spChg chg="mod">
          <ac:chgData name="Metin, Erdem" userId="538feba1-7f86-4394-bff6-da9cc29b2a2b" providerId="ADAL" clId="{B59F0BAC-5C91-4FD6-BEBC-AC525E1038C5}" dt="2024-04-30T14:16:31.347" v="539" actId="20577"/>
          <ac:spMkLst>
            <pc:docMk/>
            <pc:sldMk cId="2626251192" sldId="324"/>
            <ac:spMk id="2" creationId="{12F06848-0270-6E90-0400-3CAC37FE92CF}"/>
          </ac:spMkLst>
        </pc:spChg>
        <pc:spChg chg="del">
          <ac:chgData name="Metin, Erdem" userId="538feba1-7f86-4394-bff6-da9cc29b2a2b" providerId="ADAL" clId="{B59F0BAC-5C91-4FD6-BEBC-AC525E1038C5}" dt="2024-05-03T09:04:54.365" v="843"/>
          <ac:spMkLst>
            <pc:docMk/>
            <pc:sldMk cId="2626251192" sldId="324"/>
            <ac:spMk id="3" creationId="{6E227A0F-08A7-91E5-0D52-00BAB7294C80}"/>
          </ac:spMkLst>
        </pc:spChg>
        <pc:spChg chg="add del mod">
          <ac:chgData name="Metin, Erdem" userId="538feba1-7f86-4394-bff6-da9cc29b2a2b" providerId="ADAL" clId="{B59F0BAC-5C91-4FD6-BEBC-AC525E1038C5}" dt="2024-05-03T09:04:58.838" v="844" actId="478"/>
          <ac:spMkLst>
            <pc:docMk/>
            <pc:sldMk cId="2626251192" sldId="324"/>
            <ac:spMk id="5" creationId="{2BB21F0D-B3BD-C4B6-F991-825B1F67502E}"/>
          </ac:spMkLst>
        </pc:spChg>
        <pc:spChg chg="add del">
          <ac:chgData name="Metin, Erdem" userId="538feba1-7f86-4394-bff6-da9cc29b2a2b" providerId="ADAL" clId="{B59F0BAC-5C91-4FD6-BEBC-AC525E1038C5}" dt="2024-05-03T09:05:01.160" v="846"/>
          <ac:spMkLst>
            <pc:docMk/>
            <pc:sldMk cId="2626251192" sldId="324"/>
            <ac:spMk id="6" creationId="{06F53D76-11A7-07C7-960C-2EE26D2CD8D4}"/>
          </ac:spMkLst>
        </pc:spChg>
        <pc:spChg chg="add del">
          <ac:chgData name="Metin, Erdem" userId="538feba1-7f86-4394-bff6-da9cc29b2a2b" providerId="ADAL" clId="{B59F0BAC-5C91-4FD6-BEBC-AC525E1038C5}" dt="2024-05-03T09:05:08.287" v="848"/>
          <ac:spMkLst>
            <pc:docMk/>
            <pc:sldMk cId="2626251192" sldId="324"/>
            <ac:spMk id="7" creationId="{1B1FFBCE-033A-8DF4-DD7F-F589D5506239}"/>
          </ac:spMkLst>
        </pc:spChg>
        <pc:spChg chg="add del">
          <ac:chgData name="Metin, Erdem" userId="538feba1-7f86-4394-bff6-da9cc29b2a2b" providerId="ADAL" clId="{B59F0BAC-5C91-4FD6-BEBC-AC525E1038C5}" dt="2024-05-03T09:09:14.690" v="853"/>
          <ac:spMkLst>
            <pc:docMk/>
            <pc:sldMk cId="2626251192" sldId="324"/>
            <ac:spMk id="9" creationId="{41DDF6DB-D12C-3A66-1DC7-AC4F06172AC2}"/>
          </ac:spMkLst>
        </pc:spChg>
        <pc:spChg chg="add del">
          <ac:chgData name="Metin, Erdem" userId="538feba1-7f86-4394-bff6-da9cc29b2a2b" providerId="ADAL" clId="{B59F0BAC-5C91-4FD6-BEBC-AC525E1038C5}" dt="2024-05-03T09:09:25.905" v="855"/>
          <ac:spMkLst>
            <pc:docMk/>
            <pc:sldMk cId="2626251192" sldId="324"/>
            <ac:spMk id="10" creationId="{905F20E8-9534-BDD1-8F16-E1D3646A66E2}"/>
          </ac:spMkLst>
        </pc:spChg>
        <pc:spChg chg="add mod">
          <ac:chgData name="Metin, Erdem" userId="538feba1-7f86-4394-bff6-da9cc29b2a2b" providerId="ADAL" clId="{B59F0BAC-5C91-4FD6-BEBC-AC525E1038C5}" dt="2024-05-03T09:10:44.911" v="867" actId="1076"/>
          <ac:spMkLst>
            <pc:docMk/>
            <pc:sldMk cId="2626251192" sldId="324"/>
            <ac:spMk id="17" creationId="{6A3D4D7F-47A8-957A-1DDA-427601470729}"/>
          </ac:spMkLst>
        </pc:spChg>
        <pc:picChg chg="add mod">
          <ac:chgData name="Metin, Erdem" userId="538feba1-7f86-4394-bff6-da9cc29b2a2b" providerId="ADAL" clId="{B59F0BAC-5C91-4FD6-BEBC-AC525E1038C5}" dt="2024-05-03T09:05:29.006" v="851" actId="1076"/>
          <ac:picMkLst>
            <pc:docMk/>
            <pc:sldMk cId="2626251192" sldId="324"/>
            <ac:picMk id="8" creationId="{306EFB8D-9DBB-3792-A3D4-C367948932D7}"/>
          </ac:picMkLst>
        </pc:picChg>
        <pc:picChg chg="add mod">
          <ac:chgData name="Metin, Erdem" userId="538feba1-7f86-4394-bff6-da9cc29b2a2b" providerId="ADAL" clId="{B59F0BAC-5C91-4FD6-BEBC-AC525E1038C5}" dt="2024-05-03T09:10:09.993" v="864" actId="1076"/>
          <ac:picMkLst>
            <pc:docMk/>
            <pc:sldMk cId="2626251192" sldId="324"/>
            <ac:picMk id="11" creationId="{31BC772D-8F6F-988A-2BAA-9B0AFEBBEC18}"/>
          </ac:picMkLst>
        </pc:picChg>
        <pc:cxnChg chg="add del mod">
          <ac:chgData name="Metin, Erdem" userId="538feba1-7f86-4394-bff6-da9cc29b2a2b" providerId="ADAL" clId="{B59F0BAC-5C91-4FD6-BEBC-AC525E1038C5}" dt="2024-05-03T09:10:29.405" v="865" actId="478"/>
          <ac:cxnSpMkLst>
            <pc:docMk/>
            <pc:sldMk cId="2626251192" sldId="324"/>
            <ac:cxnSpMk id="13" creationId="{09212B8C-A1AC-D9A6-A934-502299DA3C24}"/>
          </ac:cxnSpMkLst>
        </pc:cxnChg>
      </pc:sldChg>
      <pc:sldChg chg="addSp delSp modSp new mod modNotesTx">
        <pc:chgData name="Metin, Erdem" userId="538feba1-7f86-4394-bff6-da9cc29b2a2b" providerId="ADAL" clId="{B59F0BAC-5C91-4FD6-BEBC-AC525E1038C5}" dt="2024-05-05T21:15:17.072" v="3483" actId="20577"/>
        <pc:sldMkLst>
          <pc:docMk/>
          <pc:sldMk cId="2464070422" sldId="325"/>
        </pc:sldMkLst>
        <pc:spChg chg="del mod">
          <ac:chgData name="Metin, Erdem" userId="538feba1-7f86-4394-bff6-da9cc29b2a2b" providerId="ADAL" clId="{B59F0BAC-5C91-4FD6-BEBC-AC525E1038C5}" dt="2024-05-02T07:56:16.088" v="560"/>
          <ac:spMkLst>
            <pc:docMk/>
            <pc:sldMk cId="2464070422" sldId="325"/>
            <ac:spMk id="3" creationId="{252672AA-344F-8842-F99E-49846EBEF2CD}"/>
          </ac:spMkLst>
        </pc:spChg>
        <pc:picChg chg="add mod">
          <ac:chgData name="Metin, Erdem" userId="538feba1-7f86-4394-bff6-da9cc29b2a2b" providerId="ADAL" clId="{B59F0BAC-5C91-4FD6-BEBC-AC525E1038C5}" dt="2024-05-02T13:54:40.064" v="821" actId="1076"/>
          <ac:picMkLst>
            <pc:docMk/>
            <pc:sldMk cId="2464070422" sldId="325"/>
            <ac:picMk id="4" creationId="{3897DD10-778A-9819-D32A-6F83BCDD96C4}"/>
          </ac:picMkLst>
        </pc:picChg>
        <pc:picChg chg="add mod">
          <ac:chgData name="Metin, Erdem" userId="538feba1-7f86-4394-bff6-da9cc29b2a2b" providerId="ADAL" clId="{B59F0BAC-5C91-4FD6-BEBC-AC525E1038C5}" dt="2024-05-02T13:54:41.180" v="822" actId="1076"/>
          <ac:picMkLst>
            <pc:docMk/>
            <pc:sldMk cId="2464070422" sldId="325"/>
            <ac:picMk id="5" creationId="{59A7DFF0-808B-3F16-86FE-E69F62553F4A}"/>
          </ac:picMkLst>
        </pc:picChg>
        <pc:picChg chg="add mod">
          <ac:chgData name="Metin, Erdem" userId="538feba1-7f86-4394-bff6-da9cc29b2a2b" providerId="ADAL" clId="{B59F0BAC-5C91-4FD6-BEBC-AC525E1038C5}" dt="2024-05-02T13:54:42.424" v="823" actId="1076"/>
          <ac:picMkLst>
            <pc:docMk/>
            <pc:sldMk cId="2464070422" sldId="325"/>
            <ac:picMk id="7" creationId="{DD57A1B6-48EA-650D-E8CE-674E092384CC}"/>
          </ac:picMkLst>
        </pc:picChg>
        <pc:picChg chg="add mod">
          <ac:chgData name="Metin, Erdem" userId="538feba1-7f86-4394-bff6-da9cc29b2a2b" providerId="ADAL" clId="{B59F0BAC-5C91-4FD6-BEBC-AC525E1038C5}" dt="2024-05-02T12:56:51.943" v="811" actId="1076"/>
          <ac:picMkLst>
            <pc:docMk/>
            <pc:sldMk cId="2464070422" sldId="325"/>
            <ac:picMk id="3074" creationId="{63C459E3-B6E4-C405-E315-BC8730862160}"/>
          </ac:picMkLst>
        </pc:picChg>
      </pc:sldChg>
      <pc:sldChg chg="addSp delSp modSp new mod ord modNotesTx">
        <pc:chgData name="Metin, Erdem" userId="538feba1-7f86-4394-bff6-da9cc29b2a2b" providerId="ADAL" clId="{B59F0BAC-5C91-4FD6-BEBC-AC525E1038C5}" dt="2024-05-05T21:15:33.058" v="3485"/>
        <pc:sldMkLst>
          <pc:docMk/>
          <pc:sldMk cId="3179625859" sldId="326"/>
        </pc:sldMkLst>
        <pc:spChg chg="del">
          <ac:chgData name="Metin, Erdem" userId="538feba1-7f86-4394-bff6-da9cc29b2a2b" providerId="ADAL" clId="{B59F0BAC-5C91-4FD6-BEBC-AC525E1038C5}" dt="2024-05-02T16:27:14.297" v="825" actId="22"/>
          <ac:spMkLst>
            <pc:docMk/>
            <pc:sldMk cId="3179625859" sldId="326"/>
            <ac:spMk id="3" creationId="{A4AD7EC1-DC64-04C1-8B2B-C609CA7F4A2B}"/>
          </ac:spMkLst>
        </pc:spChg>
        <pc:picChg chg="add mod ord">
          <ac:chgData name="Metin, Erdem" userId="538feba1-7f86-4394-bff6-da9cc29b2a2b" providerId="ADAL" clId="{B59F0BAC-5C91-4FD6-BEBC-AC525E1038C5}" dt="2024-05-02T16:27:26.236" v="828" actId="14100"/>
          <ac:picMkLst>
            <pc:docMk/>
            <pc:sldMk cId="3179625859" sldId="326"/>
            <ac:picMk id="6" creationId="{C0E88FFC-B59F-0AFD-772B-20A2D47F3FC1}"/>
          </ac:picMkLst>
        </pc:picChg>
      </pc:sldChg>
      <pc:sldChg chg="new add del">
        <pc:chgData name="Metin, Erdem" userId="538feba1-7f86-4394-bff6-da9cc29b2a2b" providerId="ADAL" clId="{B59F0BAC-5C91-4FD6-BEBC-AC525E1038C5}" dt="2024-05-02T12:54:04.811" v="789" actId="680"/>
        <pc:sldMkLst>
          <pc:docMk/>
          <pc:sldMk cId="4183984966" sldId="326"/>
        </pc:sldMkLst>
      </pc:sldChg>
      <pc:sldChg chg="addSp delSp modSp new mod ord modNotesTx">
        <pc:chgData name="Metin, Erdem" userId="538feba1-7f86-4394-bff6-da9cc29b2a2b" providerId="ADAL" clId="{B59F0BAC-5C91-4FD6-BEBC-AC525E1038C5}" dt="2024-05-05T23:23:03.440" v="4107"/>
        <pc:sldMkLst>
          <pc:docMk/>
          <pc:sldMk cId="1432868048" sldId="327"/>
        </pc:sldMkLst>
        <pc:spChg chg="mod">
          <ac:chgData name="Metin, Erdem" userId="538feba1-7f86-4394-bff6-da9cc29b2a2b" providerId="ADAL" clId="{B59F0BAC-5C91-4FD6-BEBC-AC525E1038C5}" dt="2024-05-03T09:14:06.584" v="876" actId="20577"/>
          <ac:spMkLst>
            <pc:docMk/>
            <pc:sldMk cId="1432868048" sldId="327"/>
            <ac:spMk id="2" creationId="{448E405F-0767-0244-7161-6A215C31FFD4}"/>
          </ac:spMkLst>
        </pc:spChg>
        <pc:spChg chg="del">
          <ac:chgData name="Metin, Erdem" userId="538feba1-7f86-4394-bff6-da9cc29b2a2b" providerId="ADAL" clId="{B59F0BAC-5C91-4FD6-BEBC-AC525E1038C5}" dt="2024-05-03T11:26:38.785" v="909" actId="22"/>
          <ac:spMkLst>
            <pc:docMk/>
            <pc:sldMk cId="1432868048" sldId="327"/>
            <ac:spMk id="3" creationId="{08D257EB-7E7B-76A3-C0E4-F2B83064B5AC}"/>
          </ac:spMkLst>
        </pc:spChg>
        <pc:picChg chg="add mod ord">
          <ac:chgData name="Metin, Erdem" userId="538feba1-7f86-4394-bff6-da9cc29b2a2b" providerId="ADAL" clId="{B59F0BAC-5C91-4FD6-BEBC-AC525E1038C5}" dt="2024-05-03T11:26:38.785" v="909" actId="22"/>
          <ac:picMkLst>
            <pc:docMk/>
            <pc:sldMk cId="1432868048" sldId="327"/>
            <ac:picMk id="6" creationId="{270C0E88-E9F1-3B3B-BF12-ED7438CBA552}"/>
          </ac:picMkLst>
        </pc:picChg>
      </pc:sldChg>
      <pc:sldChg chg="addSp delSp modSp new mod">
        <pc:chgData name="Metin, Erdem" userId="538feba1-7f86-4394-bff6-da9cc29b2a2b" providerId="ADAL" clId="{B59F0BAC-5C91-4FD6-BEBC-AC525E1038C5}" dt="2024-05-05T21:19:44.824" v="3487" actId="17032"/>
        <pc:sldMkLst>
          <pc:docMk/>
          <pc:sldMk cId="100385265" sldId="328"/>
        </pc:sldMkLst>
        <pc:spChg chg="mod">
          <ac:chgData name="Metin, Erdem" userId="538feba1-7f86-4394-bff6-da9cc29b2a2b" providerId="ADAL" clId="{B59F0BAC-5C91-4FD6-BEBC-AC525E1038C5}" dt="2024-05-03T13:54:32.826" v="2611" actId="20577"/>
          <ac:spMkLst>
            <pc:docMk/>
            <pc:sldMk cId="100385265" sldId="328"/>
            <ac:spMk id="2" creationId="{B7244D5C-8657-F599-A775-F05868FCAD0B}"/>
          </ac:spMkLst>
        </pc:spChg>
        <pc:spChg chg="del">
          <ac:chgData name="Metin, Erdem" userId="538feba1-7f86-4394-bff6-da9cc29b2a2b" providerId="ADAL" clId="{B59F0BAC-5C91-4FD6-BEBC-AC525E1038C5}" dt="2024-05-03T13:55:18.837" v="2612" actId="478"/>
          <ac:spMkLst>
            <pc:docMk/>
            <pc:sldMk cId="100385265" sldId="328"/>
            <ac:spMk id="3" creationId="{CE0D25B7-ECB3-F20F-BF21-02EC4E9ED1C7}"/>
          </ac:spMkLst>
        </pc:spChg>
        <pc:spChg chg="add mod">
          <ac:chgData name="Metin, Erdem" userId="538feba1-7f86-4394-bff6-da9cc29b2a2b" providerId="ADAL" clId="{B59F0BAC-5C91-4FD6-BEBC-AC525E1038C5}" dt="2024-05-03T13:59:53.150" v="2635" actId="1076"/>
          <ac:spMkLst>
            <pc:docMk/>
            <pc:sldMk cId="100385265" sldId="328"/>
            <ac:spMk id="12" creationId="{86053653-BDA2-1B71-45D0-3E6D07C36F22}"/>
          </ac:spMkLst>
        </pc:spChg>
        <pc:spChg chg="add del">
          <ac:chgData name="Metin, Erdem" userId="538feba1-7f86-4394-bff6-da9cc29b2a2b" providerId="ADAL" clId="{B59F0BAC-5C91-4FD6-BEBC-AC525E1038C5}" dt="2024-05-03T14:00:04.610" v="2639" actId="11529"/>
          <ac:spMkLst>
            <pc:docMk/>
            <pc:sldMk cId="100385265" sldId="328"/>
            <ac:spMk id="15" creationId="{180B43B2-9B07-7BDB-2177-9DDAAAF72AB7}"/>
          </ac:spMkLst>
        </pc:spChg>
        <pc:spChg chg="add mod">
          <ac:chgData name="Metin, Erdem" userId="538feba1-7f86-4394-bff6-da9cc29b2a2b" providerId="ADAL" clId="{B59F0BAC-5C91-4FD6-BEBC-AC525E1038C5}" dt="2024-05-05T21:19:44.824" v="3487" actId="17032"/>
          <ac:spMkLst>
            <pc:docMk/>
            <pc:sldMk cId="100385265" sldId="328"/>
            <ac:spMk id="16" creationId="{9F10B448-48DB-DB24-F948-46BD37B499B8}"/>
          </ac:spMkLst>
        </pc:spChg>
        <pc:picChg chg="add del mod">
          <ac:chgData name="Metin, Erdem" userId="538feba1-7f86-4394-bff6-da9cc29b2a2b" providerId="ADAL" clId="{B59F0BAC-5C91-4FD6-BEBC-AC525E1038C5}" dt="2024-05-03T13:55:45.734" v="2620" actId="478"/>
          <ac:picMkLst>
            <pc:docMk/>
            <pc:sldMk cId="100385265" sldId="328"/>
            <ac:picMk id="8" creationId="{6E783428-C729-DB81-2E80-238D0A12E5DF}"/>
          </ac:picMkLst>
        </pc:picChg>
        <pc:picChg chg="add mod">
          <ac:chgData name="Metin, Erdem" userId="538feba1-7f86-4394-bff6-da9cc29b2a2b" providerId="ADAL" clId="{B59F0BAC-5C91-4FD6-BEBC-AC525E1038C5}" dt="2024-05-03T13:59:56.255" v="2637" actId="1076"/>
          <ac:picMkLst>
            <pc:docMk/>
            <pc:sldMk cId="100385265" sldId="328"/>
            <ac:picMk id="10" creationId="{27FCF87F-BE04-5AA0-B6BB-E96E615A84C2}"/>
          </ac:picMkLst>
        </pc:picChg>
        <pc:picChg chg="add mod">
          <ac:chgData name="Metin, Erdem" userId="538feba1-7f86-4394-bff6-da9cc29b2a2b" providerId="ADAL" clId="{B59F0BAC-5C91-4FD6-BEBC-AC525E1038C5}" dt="2024-05-03T13:59:54.745" v="2636" actId="1076"/>
          <ac:picMkLst>
            <pc:docMk/>
            <pc:sldMk cId="100385265" sldId="328"/>
            <ac:picMk id="14" creationId="{BC1B2A52-9DAB-1333-DA8E-9BCC76B8DE40}"/>
          </ac:picMkLst>
        </pc:picChg>
      </pc:sldChg>
      <pc:sldChg chg="addSp delSp modSp new mod setBg modNotesTx">
        <pc:chgData name="Metin, Erdem" userId="538feba1-7f86-4394-bff6-da9cc29b2a2b" providerId="ADAL" clId="{B59F0BAC-5C91-4FD6-BEBC-AC525E1038C5}" dt="2024-05-05T21:25:29.611" v="3494" actId="26606"/>
        <pc:sldMkLst>
          <pc:docMk/>
          <pc:sldMk cId="3242573632" sldId="329"/>
        </pc:sldMkLst>
        <pc:spChg chg="del">
          <ac:chgData name="Metin, Erdem" userId="538feba1-7f86-4394-bff6-da9cc29b2a2b" providerId="ADAL" clId="{B59F0BAC-5C91-4FD6-BEBC-AC525E1038C5}" dt="2024-05-05T21:08:46.849" v="3230" actId="26606"/>
          <ac:spMkLst>
            <pc:docMk/>
            <pc:sldMk cId="3242573632" sldId="329"/>
            <ac:spMk id="2" creationId="{7ED71184-26BB-1069-661D-14B4F8C7A08B}"/>
          </ac:spMkLst>
        </pc:spChg>
        <pc:spChg chg="del">
          <ac:chgData name="Metin, Erdem" userId="538feba1-7f86-4394-bff6-da9cc29b2a2b" providerId="ADAL" clId="{B59F0BAC-5C91-4FD6-BEBC-AC525E1038C5}" dt="2024-05-05T21:08:40.879" v="3229" actId="22"/>
          <ac:spMkLst>
            <pc:docMk/>
            <pc:sldMk cId="3242573632" sldId="329"/>
            <ac:spMk id="3" creationId="{673C28AD-D24A-EA62-98E1-2E00212BC438}"/>
          </ac:spMkLst>
        </pc:spChg>
        <pc:spChg chg="mod">
          <ac:chgData name="Metin, Erdem" userId="538feba1-7f86-4394-bff6-da9cc29b2a2b" providerId="ADAL" clId="{B59F0BAC-5C91-4FD6-BEBC-AC525E1038C5}" dt="2024-05-05T21:08:46.849" v="3230" actId="26606"/>
          <ac:spMkLst>
            <pc:docMk/>
            <pc:sldMk cId="3242573632" sldId="329"/>
            <ac:spMk id="4" creationId="{CB50776C-1618-2EB8-228D-FDBE831AAD65}"/>
          </ac:spMkLst>
        </pc:spChg>
        <pc:spChg chg="mod">
          <ac:chgData name="Metin, Erdem" userId="538feba1-7f86-4394-bff6-da9cc29b2a2b" providerId="ADAL" clId="{B59F0BAC-5C91-4FD6-BEBC-AC525E1038C5}" dt="2024-05-05T21:08:46.849" v="3230" actId="26606"/>
          <ac:spMkLst>
            <pc:docMk/>
            <pc:sldMk cId="3242573632" sldId="329"/>
            <ac:spMk id="5" creationId="{1899EE23-E311-486B-EEC2-616C0D7C1BD7}"/>
          </ac:spMkLst>
        </pc:spChg>
        <pc:spChg chg="mod">
          <ac:chgData name="Metin, Erdem" userId="538feba1-7f86-4394-bff6-da9cc29b2a2b" providerId="ADAL" clId="{B59F0BAC-5C91-4FD6-BEBC-AC525E1038C5}" dt="2024-05-05T21:08:46.849" v="3230" actId="26606"/>
          <ac:spMkLst>
            <pc:docMk/>
            <pc:sldMk cId="3242573632" sldId="329"/>
            <ac:spMk id="6" creationId="{FE77E44E-E7FD-64E1-D4D9-CAB19DB83485}"/>
          </ac:spMkLst>
        </pc:spChg>
        <pc:spChg chg="add del">
          <ac:chgData name="Metin, Erdem" userId="538feba1-7f86-4394-bff6-da9cc29b2a2b" providerId="ADAL" clId="{B59F0BAC-5C91-4FD6-BEBC-AC525E1038C5}" dt="2024-05-05T21:23:06.012" v="3488" actId="478"/>
          <ac:spMkLst>
            <pc:docMk/>
            <pc:sldMk cId="3242573632" sldId="329"/>
            <ac:spMk id="9" creationId="{15E870F6-EDDF-5DFA-0FA0-C437F77C2BDE}"/>
          </ac:spMkLst>
        </pc:spChg>
        <pc:spChg chg="add del">
          <ac:chgData name="Metin, Erdem" userId="538feba1-7f86-4394-bff6-da9cc29b2a2b" providerId="ADAL" clId="{B59F0BAC-5C91-4FD6-BEBC-AC525E1038C5}" dt="2024-05-05T21:25:29.611" v="3494" actId="26606"/>
          <ac:spMkLst>
            <pc:docMk/>
            <pc:sldMk cId="3242573632" sldId="329"/>
            <ac:spMk id="13" creationId="{42A4FC2C-047E-45A5-965D-8E1E3BF09BC6}"/>
          </ac:spMkLst>
        </pc:spChg>
        <pc:spChg chg="add">
          <ac:chgData name="Metin, Erdem" userId="538feba1-7f86-4394-bff6-da9cc29b2a2b" providerId="ADAL" clId="{B59F0BAC-5C91-4FD6-BEBC-AC525E1038C5}" dt="2024-05-05T21:25:29.611" v="3494" actId="26606"/>
          <ac:spMkLst>
            <pc:docMk/>
            <pc:sldMk cId="3242573632" sldId="329"/>
            <ac:spMk id="18" creationId="{5F9CFCE6-877F-4858-B8BD-2C52CA8AFBC4}"/>
          </ac:spMkLst>
        </pc:spChg>
        <pc:spChg chg="add">
          <ac:chgData name="Metin, Erdem" userId="538feba1-7f86-4394-bff6-da9cc29b2a2b" providerId="ADAL" clId="{B59F0BAC-5C91-4FD6-BEBC-AC525E1038C5}" dt="2024-05-05T21:25:29.611" v="3494" actId="26606"/>
          <ac:spMkLst>
            <pc:docMk/>
            <pc:sldMk cId="3242573632" sldId="329"/>
            <ac:spMk id="20" creationId="{8213F8A0-12AE-4514-8372-0DD766EC28EE}"/>
          </ac:spMkLst>
        </pc:spChg>
        <pc:spChg chg="add">
          <ac:chgData name="Metin, Erdem" userId="538feba1-7f86-4394-bff6-da9cc29b2a2b" providerId="ADAL" clId="{B59F0BAC-5C91-4FD6-BEBC-AC525E1038C5}" dt="2024-05-05T21:25:29.611" v="3494" actId="26606"/>
          <ac:spMkLst>
            <pc:docMk/>
            <pc:sldMk cId="3242573632" sldId="329"/>
            <ac:spMk id="22" creationId="{9EFF17D4-9A8C-4CE5-B096-D8CCD4400437}"/>
          </ac:spMkLst>
        </pc:spChg>
        <pc:picChg chg="add mod ord">
          <ac:chgData name="Metin, Erdem" userId="538feba1-7f86-4394-bff6-da9cc29b2a2b" providerId="ADAL" clId="{B59F0BAC-5C91-4FD6-BEBC-AC525E1038C5}" dt="2024-05-05T21:25:29.611" v="3494" actId="26606"/>
          <ac:picMkLst>
            <pc:docMk/>
            <pc:sldMk cId="3242573632" sldId="329"/>
            <ac:picMk id="8" creationId="{132C0D75-4685-DE42-76B0-C83BFE254BB7}"/>
          </ac:picMkLst>
        </pc:picChg>
        <pc:picChg chg="add mod ord">
          <ac:chgData name="Metin, Erdem" userId="538feba1-7f86-4394-bff6-da9cc29b2a2b" providerId="ADAL" clId="{B59F0BAC-5C91-4FD6-BEBC-AC525E1038C5}" dt="2024-05-05T21:25:29.611" v="3494" actId="26606"/>
          <ac:picMkLst>
            <pc:docMk/>
            <pc:sldMk cId="3242573632" sldId="329"/>
            <ac:picMk id="11" creationId="{2304E1F4-648A-BD8C-79BF-64B58F9E88CA}"/>
          </ac:picMkLst>
        </pc:picChg>
      </pc:sldChg>
      <pc:sldChg chg="addSp delSp modSp new mod ord modNotesTx">
        <pc:chgData name="Metin, Erdem" userId="538feba1-7f86-4394-bff6-da9cc29b2a2b" providerId="ADAL" clId="{B59F0BAC-5C91-4FD6-BEBC-AC525E1038C5}" dt="2024-05-05T22:50:20.185" v="3789"/>
        <pc:sldMkLst>
          <pc:docMk/>
          <pc:sldMk cId="4088884047" sldId="330"/>
        </pc:sldMkLst>
        <pc:spChg chg="del">
          <ac:chgData name="Metin, Erdem" userId="538feba1-7f86-4394-bff6-da9cc29b2a2b" providerId="ADAL" clId="{B59F0BAC-5C91-4FD6-BEBC-AC525E1038C5}" dt="2024-05-05T21:39:52.180" v="3749" actId="478"/>
          <ac:spMkLst>
            <pc:docMk/>
            <pc:sldMk cId="4088884047" sldId="330"/>
            <ac:spMk id="2" creationId="{C33C184F-D55F-B887-57D0-3EC8FFE718FA}"/>
          </ac:spMkLst>
        </pc:spChg>
        <pc:spChg chg="del">
          <ac:chgData name="Metin, Erdem" userId="538feba1-7f86-4394-bff6-da9cc29b2a2b" providerId="ADAL" clId="{B59F0BAC-5C91-4FD6-BEBC-AC525E1038C5}" dt="2024-05-05T21:39:42.874" v="3747" actId="22"/>
          <ac:spMkLst>
            <pc:docMk/>
            <pc:sldMk cId="4088884047" sldId="330"/>
            <ac:spMk id="3" creationId="{385C2107-73F6-59B7-4609-7B3A598520E8}"/>
          </ac:spMkLst>
        </pc:spChg>
        <pc:spChg chg="add del mod">
          <ac:chgData name="Metin, Erdem" userId="538feba1-7f86-4394-bff6-da9cc29b2a2b" providerId="ADAL" clId="{B59F0BAC-5C91-4FD6-BEBC-AC525E1038C5}" dt="2024-05-05T21:44:01.030" v="3755" actId="478"/>
          <ac:spMkLst>
            <pc:docMk/>
            <pc:sldMk cId="4088884047" sldId="330"/>
            <ac:spMk id="12" creationId="{8D2EE8D3-4071-FCDE-1D2D-47227CFFC793}"/>
          </ac:spMkLst>
        </pc:spChg>
        <pc:spChg chg="add mod">
          <ac:chgData name="Metin, Erdem" userId="538feba1-7f86-4394-bff6-da9cc29b2a2b" providerId="ADAL" clId="{B59F0BAC-5C91-4FD6-BEBC-AC525E1038C5}" dt="2024-05-05T21:44:17.817" v="3763" actId="14100"/>
          <ac:spMkLst>
            <pc:docMk/>
            <pc:sldMk cId="4088884047" sldId="330"/>
            <ac:spMk id="15" creationId="{6F77E067-6BD4-2CD7-DFD5-DC0CFBB4FCA4}"/>
          </ac:spMkLst>
        </pc:spChg>
        <pc:spChg chg="add mod">
          <ac:chgData name="Metin, Erdem" userId="538feba1-7f86-4394-bff6-da9cc29b2a2b" providerId="ADAL" clId="{B59F0BAC-5C91-4FD6-BEBC-AC525E1038C5}" dt="2024-05-05T21:49:00.004" v="3784" actId="403"/>
          <ac:spMkLst>
            <pc:docMk/>
            <pc:sldMk cId="4088884047" sldId="330"/>
            <ac:spMk id="16" creationId="{FB98FC9E-FAD9-3927-D4AD-957C196FCDCA}"/>
          </ac:spMkLst>
        </pc:spChg>
        <pc:picChg chg="add del mod ord">
          <ac:chgData name="Metin, Erdem" userId="538feba1-7f86-4394-bff6-da9cc29b2a2b" providerId="ADAL" clId="{B59F0BAC-5C91-4FD6-BEBC-AC525E1038C5}" dt="2024-05-05T21:43:55.882" v="3754" actId="478"/>
          <ac:picMkLst>
            <pc:docMk/>
            <pc:sldMk cId="4088884047" sldId="330"/>
            <ac:picMk id="8" creationId="{FDDF1177-0567-EE34-D6CB-4BBD68629A1E}"/>
          </ac:picMkLst>
        </pc:picChg>
        <pc:picChg chg="add mod">
          <ac:chgData name="Metin, Erdem" userId="538feba1-7f86-4394-bff6-da9cc29b2a2b" providerId="ADAL" clId="{B59F0BAC-5C91-4FD6-BEBC-AC525E1038C5}" dt="2024-05-05T21:44:13.959" v="3761" actId="1076"/>
          <ac:picMkLst>
            <pc:docMk/>
            <pc:sldMk cId="4088884047" sldId="330"/>
            <ac:picMk id="10" creationId="{8FBBFB1E-2FDD-E4AB-7B07-D594151BFE46}"/>
          </ac:picMkLst>
        </pc:picChg>
        <pc:picChg chg="add mod">
          <ac:chgData name="Metin, Erdem" userId="538feba1-7f86-4394-bff6-da9cc29b2a2b" providerId="ADAL" clId="{B59F0BAC-5C91-4FD6-BEBC-AC525E1038C5}" dt="2024-05-05T21:44:06.275" v="3759" actId="1076"/>
          <ac:picMkLst>
            <pc:docMk/>
            <pc:sldMk cId="4088884047" sldId="330"/>
            <ac:picMk id="14" creationId="{0D643D03-84AC-9C8B-893B-6E95E007ED3D}"/>
          </ac:picMkLst>
        </pc:picChg>
      </pc:sldChg>
      <pc:sldChg chg="new del">
        <pc:chgData name="Metin, Erdem" userId="538feba1-7f86-4394-bff6-da9cc29b2a2b" providerId="ADAL" clId="{B59F0BAC-5C91-4FD6-BEBC-AC525E1038C5}" dt="2024-05-05T22:48:52.564" v="3785" actId="47"/>
        <pc:sldMkLst>
          <pc:docMk/>
          <pc:sldMk cId="1214902592" sldId="331"/>
        </pc:sldMkLst>
      </pc:sldChg>
      <pc:sldChg chg="addSp delSp modSp new mod setBg modAnim">
        <pc:chgData name="Metin, Erdem" userId="538feba1-7f86-4394-bff6-da9cc29b2a2b" providerId="ADAL" clId="{B59F0BAC-5C91-4FD6-BEBC-AC525E1038C5}" dt="2024-05-05T21:12:12.909" v="3247" actId="1076"/>
        <pc:sldMkLst>
          <pc:docMk/>
          <pc:sldMk cId="4050922020" sldId="332"/>
        </pc:sldMkLst>
        <pc:spChg chg="del">
          <ac:chgData name="Metin, Erdem" userId="538feba1-7f86-4394-bff6-da9cc29b2a2b" providerId="ADAL" clId="{B59F0BAC-5C91-4FD6-BEBC-AC525E1038C5}" dt="2024-05-05T21:11:50.183" v="3239" actId="26606"/>
          <ac:spMkLst>
            <pc:docMk/>
            <pc:sldMk cId="4050922020" sldId="332"/>
            <ac:spMk id="2" creationId="{A8E905D8-3FC9-1793-7C39-A6357A7248F7}"/>
          </ac:spMkLst>
        </pc:spChg>
        <pc:spChg chg="del mod">
          <ac:chgData name="Metin, Erdem" userId="538feba1-7f86-4394-bff6-da9cc29b2a2b" providerId="ADAL" clId="{B59F0BAC-5C91-4FD6-BEBC-AC525E1038C5}" dt="2024-05-05T21:11:42.941" v="3238"/>
          <ac:spMkLst>
            <pc:docMk/>
            <pc:sldMk cId="4050922020" sldId="332"/>
            <ac:spMk id="3" creationId="{0D6D2EAD-D26E-764F-2C8D-63D0A22AAAD9}"/>
          </ac:spMkLst>
        </pc:spChg>
        <pc:spChg chg="mod">
          <ac:chgData name="Metin, Erdem" userId="538feba1-7f86-4394-bff6-da9cc29b2a2b" providerId="ADAL" clId="{B59F0BAC-5C91-4FD6-BEBC-AC525E1038C5}" dt="2024-05-05T21:11:50.183" v="3239" actId="26606"/>
          <ac:spMkLst>
            <pc:docMk/>
            <pc:sldMk cId="4050922020" sldId="332"/>
            <ac:spMk id="4" creationId="{1CD87AE2-34F3-B976-E69E-30298781A38D}"/>
          </ac:spMkLst>
        </pc:spChg>
        <pc:spChg chg="mod">
          <ac:chgData name="Metin, Erdem" userId="538feba1-7f86-4394-bff6-da9cc29b2a2b" providerId="ADAL" clId="{B59F0BAC-5C91-4FD6-BEBC-AC525E1038C5}" dt="2024-05-05T21:11:50.183" v="3239" actId="26606"/>
          <ac:spMkLst>
            <pc:docMk/>
            <pc:sldMk cId="4050922020" sldId="332"/>
            <ac:spMk id="5" creationId="{D609394B-BE2C-7A7F-7D62-29969FF9ED28}"/>
          </ac:spMkLst>
        </pc:spChg>
        <pc:spChg chg="mod">
          <ac:chgData name="Metin, Erdem" userId="538feba1-7f86-4394-bff6-da9cc29b2a2b" providerId="ADAL" clId="{B59F0BAC-5C91-4FD6-BEBC-AC525E1038C5}" dt="2024-05-05T21:11:50.183" v="3239" actId="26606"/>
          <ac:spMkLst>
            <pc:docMk/>
            <pc:sldMk cId="4050922020" sldId="332"/>
            <ac:spMk id="6" creationId="{AD5610F6-9A38-8432-499E-0A45EB72D114}"/>
          </ac:spMkLst>
        </pc:spChg>
        <pc:spChg chg="add">
          <ac:chgData name="Metin, Erdem" userId="538feba1-7f86-4394-bff6-da9cc29b2a2b" providerId="ADAL" clId="{B59F0BAC-5C91-4FD6-BEBC-AC525E1038C5}" dt="2024-05-05T21:11:50.183" v="3239" actId="26606"/>
          <ac:spMkLst>
            <pc:docMk/>
            <pc:sldMk cId="4050922020" sldId="332"/>
            <ac:spMk id="12" creationId="{C6B298B9-AA3F-4E48-9ADE-DD1A49F40A94}"/>
          </ac:spMkLst>
        </pc:spChg>
        <pc:spChg chg="add">
          <ac:chgData name="Metin, Erdem" userId="538feba1-7f86-4394-bff6-da9cc29b2a2b" providerId="ADAL" clId="{B59F0BAC-5C91-4FD6-BEBC-AC525E1038C5}" dt="2024-05-05T21:11:50.183" v="3239" actId="26606"/>
          <ac:spMkLst>
            <pc:docMk/>
            <pc:sldMk cId="4050922020" sldId="332"/>
            <ac:spMk id="14" creationId="{78A6362C-DAA2-46F0-8F9D-238EA1E6FD27}"/>
          </ac:spMkLst>
        </pc:spChg>
        <pc:picChg chg="add mod">
          <ac:chgData name="Metin, Erdem" userId="538feba1-7f86-4394-bff6-da9cc29b2a2b" providerId="ADAL" clId="{B59F0BAC-5C91-4FD6-BEBC-AC525E1038C5}" dt="2024-05-05T21:12:12.909" v="3247" actId="1076"/>
          <ac:picMkLst>
            <pc:docMk/>
            <pc:sldMk cId="4050922020" sldId="332"/>
            <ac:picMk id="7" creationId="{D4BCC582-12A9-B4D4-9EE5-FF3540DA35F1}"/>
          </ac:picMkLst>
        </pc:picChg>
      </pc:sldChg>
      <pc:sldChg chg="addSp delSp modSp new mod setBg modNotesTx">
        <pc:chgData name="Metin, Erdem" userId="538feba1-7f86-4394-bff6-da9cc29b2a2b" providerId="ADAL" clId="{B59F0BAC-5C91-4FD6-BEBC-AC525E1038C5}" dt="2024-05-05T23:45:41.046" v="4889" actId="20577"/>
        <pc:sldMkLst>
          <pc:docMk/>
          <pc:sldMk cId="2101591893" sldId="333"/>
        </pc:sldMkLst>
        <pc:spChg chg="del">
          <ac:chgData name="Metin, Erdem" userId="538feba1-7f86-4394-bff6-da9cc29b2a2b" providerId="ADAL" clId="{B59F0BAC-5C91-4FD6-BEBC-AC525E1038C5}" dt="2024-05-05T23:18:06.668" v="4054" actId="26606"/>
          <ac:spMkLst>
            <pc:docMk/>
            <pc:sldMk cId="2101591893" sldId="333"/>
            <ac:spMk id="2" creationId="{7D7328CE-12CB-46F9-5EDD-7014ADFA9189}"/>
          </ac:spMkLst>
        </pc:spChg>
        <pc:spChg chg="del">
          <ac:chgData name="Metin, Erdem" userId="538feba1-7f86-4394-bff6-da9cc29b2a2b" providerId="ADAL" clId="{B59F0BAC-5C91-4FD6-BEBC-AC525E1038C5}" dt="2024-05-05T23:17:54.637" v="4049"/>
          <ac:spMkLst>
            <pc:docMk/>
            <pc:sldMk cId="2101591893" sldId="333"/>
            <ac:spMk id="3" creationId="{41422E0F-EEC7-2DCA-1877-72D39ED5551E}"/>
          </ac:spMkLst>
        </pc:spChg>
        <pc:spChg chg="mod">
          <ac:chgData name="Metin, Erdem" userId="538feba1-7f86-4394-bff6-da9cc29b2a2b" providerId="ADAL" clId="{B59F0BAC-5C91-4FD6-BEBC-AC525E1038C5}" dt="2024-05-05T23:18:40.803" v="4084" actId="26606"/>
          <ac:spMkLst>
            <pc:docMk/>
            <pc:sldMk cId="2101591893" sldId="333"/>
            <ac:spMk id="4" creationId="{EDC08CCA-43D7-E5EE-A77D-6A8B9DB0B159}"/>
          </ac:spMkLst>
        </pc:spChg>
        <pc:spChg chg="mod">
          <ac:chgData name="Metin, Erdem" userId="538feba1-7f86-4394-bff6-da9cc29b2a2b" providerId="ADAL" clId="{B59F0BAC-5C91-4FD6-BEBC-AC525E1038C5}" dt="2024-05-05T23:18:40.803" v="4084" actId="26606"/>
          <ac:spMkLst>
            <pc:docMk/>
            <pc:sldMk cId="2101591893" sldId="333"/>
            <ac:spMk id="5" creationId="{62851339-04C6-85FB-B4A1-D16188E4A89A}"/>
          </ac:spMkLst>
        </pc:spChg>
        <pc:spChg chg="mod">
          <ac:chgData name="Metin, Erdem" userId="538feba1-7f86-4394-bff6-da9cc29b2a2b" providerId="ADAL" clId="{B59F0BAC-5C91-4FD6-BEBC-AC525E1038C5}" dt="2024-05-05T23:18:40.803" v="4084" actId="26606"/>
          <ac:spMkLst>
            <pc:docMk/>
            <pc:sldMk cId="2101591893" sldId="333"/>
            <ac:spMk id="6" creationId="{33342E61-7E14-60CC-83DA-73138C4439F8}"/>
          </ac:spMkLst>
        </pc:spChg>
        <pc:spChg chg="add del mod">
          <ac:chgData name="Metin, Erdem" userId="538feba1-7f86-4394-bff6-da9cc29b2a2b" providerId="ADAL" clId="{B59F0BAC-5C91-4FD6-BEBC-AC525E1038C5}" dt="2024-05-05T23:17:59.115" v="4050"/>
          <ac:spMkLst>
            <pc:docMk/>
            <pc:sldMk cId="2101591893" sldId="333"/>
            <ac:spMk id="7" creationId="{A37C1BB4-1DD8-41AB-7055-FBFCA01AF3CC}"/>
          </ac:spMkLst>
        </pc:spChg>
        <pc:spChg chg="add del mod">
          <ac:chgData name="Metin, Erdem" userId="538feba1-7f86-4394-bff6-da9cc29b2a2b" providerId="ADAL" clId="{B59F0BAC-5C91-4FD6-BEBC-AC525E1038C5}" dt="2024-05-05T23:18:01.738" v="4051"/>
          <ac:spMkLst>
            <pc:docMk/>
            <pc:sldMk cId="2101591893" sldId="333"/>
            <ac:spMk id="8" creationId="{23A29D06-9059-3BDA-6DCF-1927D3CE792C}"/>
          </ac:spMkLst>
        </pc:spChg>
        <pc:spChg chg="add mod ord">
          <ac:chgData name="Metin, Erdem" userId="538feba1-7f86-4394-bff6-da9cc29b2a2b" providerId="ADAL" clId="{B59F0BAC-5C91-4FD6-BEBC-AC525E1038C5}" dt="2024-05-05T23:18:40.803" v="4084" actId="26606"/>
          <ac:spMkLst>
            <pc:docMk/>
            <pc:sldMk cId="2101591893" sldId="333"/>
            <ac:spMk id="10" creationId="{00CDAB9D-4E1F-8B56-31D7-062DE7693FBB}"/>
          </ac:spMkLst>
        </pc:spChg>
        <pc:spChg chg="add del">
          <ac:chgData name="Metin, Erdem" userId="538feba1-7f86-4394-bff6-da9cc29b2a2b" providerId="ADAL" clId="{B59F0BAC-5C91-4FD6-BEBC-AC525E1038C5}" dt="2024-05-05T23:18:58.555" v="4086"/>
          <ac:spMkLst>
            <pc:docMk/>
            <pc:sldMk cId="2101591893" sldId="333"/>
            <ac:spMk id="11" creationId="{4616E568-2221-AB40-061D-8261E24E2C96}"/>
          </ac:spMkLst>
        </pc:spChg>
        <pc:spChg chg="add del">
          <ac:chgData name="Metin, Erdem" userId="538feba1-7f86-4394-bff6-da9cc29b2a2b" providerId="ADAL" clId="{B59F0BAC-5C91-4FD6-BEBC-AC525E1038C5}" dt="2024-05-05T23:18:40.803" v="4084" actId="26606"/>
          <ac:spMkLst>
            <pc:docMk/>
            <pc:sldMk cId="2101591893" sldId="333"/>
            <ac:spMk id="14" creationId="{7C1E5815-D54C-487F-A054-6D4930ADE3DF}"/>
          </ac:spMkLst>
        </pc:spChg>
        <pc:spChg chg="add del">
          <ac:chgData name="Metin, Erdem" userId="538feba1-7f86-4394-bff6-da9cc29b2a2b" providerId="ADAL" clId="{B59F0BAC-5C91-4FD6-BEBC-AC525E1038C5}" dt="2024-05-05T23:18:40.803" v="4084" actId="26606"/>
          <ac:spMkLst>
            <pc:docMk/>
            <pc:sldMk cId="2101591893" sldId="333"/>
            <ac:spMk id="16" creationId="{736F0DFD-0954-464F-BF12-DD2E6F6E0380}"/>
          </ac:spMkLst>
        </pc:spChg>
        <pc:spChg chg="add del mod">
          <ac:chgData name="Metin, Erdem" userId="538feba1-7f86-4394-bff6-da9cc29b2a2b" providerId="ADAL" clId="{B59F0BAC-5C91-4FD6-BEBC-AC525E1038C5}" dt="2024-05-05T23:45:41.046" v="4889" actId="20577"/>
          <ac:spMkLst>
            <pc:docMk/>
            <pc:sldMk cId="2101591893" sldId="333"/>
            <ac:spMk id="20" creationId="{9EBA89C3-DCB3-CA68-1995-83133268EF67}"/>
          </ac:spMkLst>
        </pc:spChg>
        <pc:spChg chg="add del">
          <ac:chgData name="Metin, Erdem" userId="538feba1-7f86-4394-bff6-da9cc29b2a2b" providerId="ADAL" clId="{B59F0BAC-5C91-4FD6-BEBC-AC525E1038C5}" dt="2024-05-05T23:19:04.889" v="4089" actId="26606"/>
          <ac:spMkLst>
            <pc:docMk/>
            <pc:sldMk cId="2101591893" sldId="333"/>
            <ac:spMk id="23" creationId="{23E547B5-89CF-4EC0-96DE-25771AED0799}"/>
          </ac:spMkLst>
        </pc:spChg>
        <pc:spChg chg="add del">
          <ac:chgData name="Metin, Erdem" userId="538feba1-7f86-4394-bff6-da9cc29b2a2b" providerId="ADAL" clId="{B59F0BAC-5C91-4FD6-BEBC-AC525E1038C5}" dt="2024-05-05T23:19:04.889" v="4089" actId="26606"/>
          <ac:spMkLst>
            <pc:docMk/>
            <pc:sldMk cId="2101591893" sldId="333"/>
            <ac:spMk id="25" creationId="{3F0B8CEB-8279-4E5E-A0CE-1FC9F71736F2}"/>
          </ac:spMkLst>
        </pc:spChg>
        <pc:spChg chg="add">
          <ac:chgData name="Metin, Erdem" userId="538feba1-7f86-4394-bff6-da9cc29b2a2b" providerId="ADAL" clId="{B59F0BAC-5C91-4FD6-BEBC-AC525E1038C5}" dt="2024-05-05T23:19:04.889" v="4089" actId="26606"/>
          <ac:spMkLst>
            <pc:docMk/>
            <pc:sldMk cId="2101591893" sldId="333"/>
            <ac:spMk id="30" creationId="{23E547B5-89CF-4EC0-96DE-25771AED0799}"/>
          </ac:spMkLst>
        </pc:spChg>
        <pc:spChg chg="add">
          <ac:chgData name="Metin, Erdem" userId="538feba1-7f86-4394-bff6-da9cc29b2a2b" providerId="ADAL" clId="{B59F0BAC-5C91-4FD6-BEBC-AC525E1038C5}" dt="2024-05-05T23:19:04.889" v="4089" actId="26606"/>
          <ac:spMkLst>
            <pc:docMk/>
            <pc:sldMk cId="2101591893" sldId="333"/>
            <ac:spMk id="32" creationId="{3F0B8CEB-8279-4E5E-A0CE-1FC9F71736F2}"/>
          </ac:spMkLst>
        </pc:spChg>
        <pc:graphicFrameChg chg="add del mod">
          <ac:chgData name="Metin, Erdem" userId="538feba1-7f86-4394-bff6-da9cc29b2a2b" providerId="ADAL" clId="{B59F0BAC-5C91-4FD6-BEBC-AC525E1038C5}" dt="2024-05-05T23:20:07.855" v="4091"/>
          <ac:graphicFrameMkLst>
            <pc:docMk/>
            <pc:sldMk cId="2101591893" sldId="333"/>
            <ac:graphicFrameMk id="13" creationId="{B4414041-B59F-2786-79B0-5DA8DE9BBBC1}"/>
          </ac:graphicFrameMkLst>
        </pc:graphicFrameChg>
        <pc:picChg chg="add del mod ord">
          <ac:chgData name="Metin, Erdem" userId="538feba1-7f86-4394-bff6-da9cc29b2a2b" providerId="ADAL" clId="{B59F0BAC-5C91-4FD6-BEBC-AC525E1038C5}" dt="2024-05-05T23:19:03.147" v="4088" actId="478"/>
          <ac:picMkLst>
            <pc:docMk/>
            <pc:sldMk cId="2101591893" sldId="333"/>
            <ac:picMk id="9" creationId="{D796632C-463D-1BDC-FEFC-F68F44FCCF4B}"/>
          </ac:picMkLst>
        </pc:picChg>
        <pc:picChg chg="add mod ord">
          <ac:chgData name="Metin, Erdem" userId="538feba1-7f86-4394-bff6-da9cc29b2a2b" providerId="ADAL" clId="{B59F0BAC-5C91-4FD6-BEBC-AC525E1038C5}" dt="2024-05-05T23:19:04.889" v="4089" actId="26606"/>
          <ac:picMkLst>
            <pc:docMk/>
            <pc:sldMk cId="2101591893" sldId="333"/>
            <ac:picMk id="12" creationId="{E5EA91C0-F368-444C-2683-396370FBF359}"/>
          </ac:picMkLst>
        </pc:picChg>
      </pc:sldChg>
      <pc:sldChg chg="addSp delSp modSp new mod ord setBg">
        <pc:chgData name="Metin, Erdem" userId="538feba1-7f86-4394-bff6-da9cc29b2a2b" providerId="ADAL" clId="{B59F0BAC-5C91-4FD6-BEBC-AC525E1038C5}" dt="2024-05-05T23:22:16.943" v="4105"/>
        <pc:sldMkLst>
          <pc:docMk/>
          <pc:sldMk cId="2870323460" sldId="334"/>
        </pc:sldMkLst>
        <pc:spChg chg="del">
          <ac:chgData name="Metin, Erdem" userId="538feba1-7f86-4394-bff6-da9cc29b2a2b" providerId="ADAL" clId="{B59F0BAC-5C91-4FD6-BEBC-AC525E1038C5}" dt="2024-05-05T23:20:48.007" v="4101" actId="26606"/>
          <ac:spMkLst>
            <pc:docMk/>
            <pc:sldMk cId="2870323460" sldId="334"/>
            <ac:spMk id="2" creationId="{90509CA8-BDA2-C412-ED3D-9BBA4520E86B}"/>
          </ac:spMkLst>
        </pc:spChg>
        <pc:spChg chg="del">
          <ac:chgData name="Metin, Erdem" userId="538feba1-7f86-4394-bff6-da9cc29b2a2b" providerId="ADAL" clId="{B59F0BAC-5C91-4FD6-BEBC-AC525E1038C5}" dt="2024-05-05T23:20:42.723" v="4100"/>
          <ac:spMkLst>
            <pc:docMk/>
            <pc:sldMk cId="2870323460" sldId="334"/>
            <ac:spMk id="3" creationId="{1A2BD816-814D-0F9D-B633-8220E73C8348}"/>
          </ac:spMkLst>
        </pc:spChg>
        <pc:spChg chg="mod">
          <ac:chgData name="Metin, Erdem" userId="538feba1-7f86-4394-bff6-da9cc29b2a2b" providerId="ADAL" clId="{B59F0BAC-5C91-4FD6-BEBC-AC525E1038C5}" dt="2024-05-05T23:20:48.007" v="4101" actId="26606"/>
          <ac:spMkLst>
            <pc:docMk/>
            <pc:sldMk cId="2870323460" sldId="334"/>
            <ac:spMk id="4" creationId="{1A7FB7AF-DED6-F669-5658-6C27163CBAB7}"/>
          </ac:spMkLst>
        </pc:spChg>
        <pc:spChg chg="mod">
          <ac:chgData name="Metin, Erdem" userId="538feba1-7f86-4394-bff6-da9cc29b2a2b" providerId="ADAL" clId="{B59F0BAC-5C91-4FD6-BEBC-AC525E1038C5}" dt="2024-05-05T23:20:48.007" v="4101" actId="26606"/>
          <ac:spMkLst>
            <pc:docMk/>
            <pc:sldMk cId="2870323460" sldId="334"/>
            <ac:spMk id="5" creationId="{BD07B26A-A906-4AC6-8A43-CA3453398716}"/>
          </ac:spMkLst>
        </pc:spChg>
        <pc:spChg chg="mod">
          <ac:chgData name="Metin, Erdem" userId="538feba1-7f86-4394-bff6-da9cc29b2a2b" providerId="ADAL" clId="{B59F0BAC-5C91-4FD6-BEBC-AC525E1038C5}" dt="2024-05-05T23:20:48.007" v="4101" actId="26606"/>
          <ac:spMkLst>
            <pc:docMk/>
            <pc:sldMk cId="2870323460" sldId="334"/>
            <ac:spMk id="6" creationId="{ED541A58-C640-A508-9949-CEF507CE1B59}"/>
          </ac:spMkLst>
        </pc:spChg>
        <pc:spChg chg="add">
          <ac:chgData name="Metin, Erdem" userId="538feba1-7f86-4394-bff6-da9cc29b2a2b" providerId="ADAL" clId="{B59F0BAC-5C91-4FD6-BEBC-AC525E1038C5}" dt="2024-05-05T23:20:48.007" v="4101" actId="26606"/>
          <ac:spMkLst>
            <pc:docMk/>
            <pc:sldMk cId="2870323460" sldId="334"/>
            <ac:spMk id="12" creationId="{F3060C83-F051-4F0E-ABAD-AA0DFC48B218}"/>
          </ac:spMkLst>
        </pc:spChg>
        <pc:spChg chg="add">
          <ac:chgData name="Metin, Erdem" userId="538feba1-7f86-4394-bff6-da9cc29b2a2b" providerId="ADAL" clId="{B59F0BAC-5C91-4FD6-BEBC-AC525E1038C5}" dt="2024-05-05T23:20:48.007" v="4101" actId="26606"/>
          <ac:spMkLst>
            <pc:docMk/>
            <pc:sldMk cId="2870323460" sldId="334"/>
            <ac:spMk id="14" creationId="{83C98ABE-055B-441F-B07E-44F97F083C39}"/>
          </ac:spMkLst>
        </pc:spChg>
        <pc:spChg chg="add">
          <ac:chgData name="Metin, Erdem" userId="538feba1-7f86-4394-bff6-da9cc29b2a2b" providerId="ADAL" clId="{B59F0BAC-5C91-4FD6-BEBC-AC525E1038C5}" dt="2024-05-05T23:20:48.007" v="4101" actId="26606"/>
          <ac:spMkLst>
            <pc:docMk/>
            <pc:sldMk cId="2870323460" sldId="334"/>
            <ac:spMk id="16" creationId="{29FDB030-9B49-4CED-8CCD-4D99382388AC}"/>
          </ac:spMkLst>
        </pc:spChg>
        <pc:spChg chg="add">
          <ac:chgData name="Metin, Erdem" userId="538feba1-7f86-4394-bff6-da9cc29b2a2b" providerId="ADAL" clId="{B59F0BAC-5C91-4FD6-BEBC-AC525E1038C5}" dt="2024-05-05T23:20:48.007" v="4101" actId="26606"/>
          <ac:spMkLst>
            <pc:docMk/>
            <pc:sldMk cId="2870323460" sldId="334"/>
            <ac:spMk id="18" creationId="{3783CA14-24A1-485C-8B30-D6A5D87987AD}"/>
          </ac:spMkLst>
        </pc:spChg>
        <pc:spChg chg="add">
          <ac:chgData name="Metin, Erdem" userId="538feba1-7f86-4394-bff6-da9cc29b2a2b" providerId="ADAL" clId="{B59F0BAC-5C91-4FD6-BEBC-AC525E1038C5}" dt="2024-05-05T23:20:48.007" v="4101" actId="26606"/>
          <ac:spMkLst>
            <pc:docMk/>
            <pc:sldMk cId="2870323460" sldId="334"/>
            <ac:spMk id="20" creationId="{9A97C86A-04D6-40F7-AE84-31AB43E6A846}"/>
          </ac:spMkLst>
        </pc:spChg>
        <pc:spChg chg="add">
          <ac:chgData name="Metin, Erdem" userId="538feba1-7f86-4394-bff6-da9cc29b2a2b" providerId="ADAL" clId="{B59F0BAC-5C91-4FD6-BEBC-AC525E1038C5}" dt="2024-05-05T23:20:48.007" v="4101" actId="26606"/>
          <ac:spMkLst>
            <pc:docMk/>
            <pc:sldMk cId="2870323460" sldId="334"/>
            <ac:spMk id="22" creationId="{FF9F2414-84E8-453E-B1F3-389FDE8192D9}"/>
          </ac:spMkLst>
        </pc:spChg>
        <pc:spChg chg="add">
          <ac:chgData name="Metin, Erdem" userId="538feba1-7f86-4394-bff6-da9cc29b2a2b" providerId="ADAL" clId="{B59F0BAC-5C91-4FD6-BEBC-AC525E1038C5}" dt="2024-05-05T23:20:48.007" v="4101" actId="26606"/>
          <ac:spMkLst>
            <pc:docMk/>
            <pc:sldMk cId="2870323460" sldId="334"/>
            <ac:spMk id="24" creationId="{3ECA69A1-7536-43AC-85EF-C7106179F5ED}"/>
          </ac:spMkLst>
        </pc:spChg>
        <pc:graphicFrameChg chg="add mod ord modGraphic">
          <ac:chgData name="Metin, Erdem" userId="538feba1-7f86-4394-bff6-da9cc29b2a2b" providerId="ADAL" clId="{B59F0BAC-5C91-4FD6-BEBC-AC525E1038C5}" dt="2024-05-05T23:20:48.007" v="4101" actId="26606"/>
          <ac:graphicFrameMkLst>
            <pc:docMk/>
            <pc:sldMk cId="2870323460" sldId="334"/>
            <ac:graphicFrameMk id="7" creationId="{F06390AD-6D4E-35D3-8772-3660B0A12800}"/>
          </ac:graphicFrameMkLst>
        </pc:graphicFrameChg>
      </pc:sldChg>
      <pc:sldChg chg="addSp delSp modSp new mod setBg modNotesTx">
        <pc:chgData name="Metin, Erdem" userId="538feba1-7f86-4394-bff6-da9cc29b2a2b" providerId="ADAL" clId="{B59F0BAC-5C91-4FD6-BEBC-AC525E1038C5}" dt="2024-05-05T23:50:33.055" v="4950" actId="20577"/>
        <pc:sldMkLst>
          <pc:docMk/>
          <pc:sldMk cId="2341632250" sldId="335"/>
        </pc:sldMkLst>
        <pc:spChg chg="mod">
          <ac:chgData name="Metin, Erdem" userId="538feba1-7f86-4394-bff6-da9cc29b2a2b" providerId="ADAL" clId="{B59F0BAC-5C91-4FD6-BEBC-AC525E1038C5}" dt="2024-05-05T23:36:28.110" v="4385" actId="26606"/>
          <ac:spMkLst>
            <pc:docMk/>
            <pc:sldMk cId="2341632250" sldId="335"/>
            <ac:spMk id="2" creationId="{85750E8B-4433-32B8-6D68-D0E87C2CC9B9}"/>
          </ac:spMkLst>
        </pc:spChg>
        <pc:spChg chg="del mod">
          <ac:chgData name="Metin, Erdem" userId="538feba1-7f86-4394-bff6-da9cc29b2a2b" providerId="ADAL" clId="{B59F0BAC-5C91-4FD6-BEBC-AC525E1038C5}" dt="2024-05-05T23:36:28.110" v="4385" actId="26606"/>
          <ac:spMkLst>
            <pc:docMk/>
            <pc:sldMk cId="2341632250" sldId="335"/>
            <ac:spMk id="3" creationId="{25DD4FDE-836F-C6D3-56B5-362F5D9CCF22}"/>
          </ac:spMkLst>
        </pc:spChg>
        <pc:spChg chg="mod">
          <ac:chgData name="Metin, Erdem" userId="538feba1-7f86-4394-bff6-da9cc29b2a2b" providerId="ADAL" clId="{B59F0BAC-5C91-4FD6-BEBC-AC525E1038C5}" dt="2024-05-05T23:36:28.110" v="4385" actId="26606"/>
          <ac:spMkLst>
            <pc:docMk/>
            <pc:sldMk cId="2341632250" sldId="335"/>
            <ac:spMk id="4" creationId="{90C5344F-3541-63B0-4437-F495A22870F1}"/>
          </ac:spMkLst>
        </pc:spChg>
        <pc:spChg chg="mod">
          <ac:chgData name="Metin, Erdem" userId="538feba1-7f86-4394-bff6-da9cc29b2a2b" providerId="ADAL" clId="{B59F0BAC-5C91-4FD6-BEBC-AC525E1038C5}" dt="2024-05-05T23:36:28.110" v="4385" actId="26606"/>
          <ac:spMkLst>
            <pc:docMk/>
            <pc:sldMk cId="2341632250" sldId="335"/>
            <ac:spMk id="5" creationId="{61DE650F-69E2-3060-2284-CB6A3CDA2660}"/>
          </ac:spMkLst>
        </pc:spChg>
        <pc:spChg chg="mod">
          <ac:chgData name="Metin, Erdem" userId="538feba1-7f86-4394-bff6-da9cc29b2a2b" providerId="ADAL" clId="{B59F0BAC-5C91-4FD6-BEBC-AC525E1038C5}" dt="2024-05-05T23:36:28.110" v="4385" actId="26606"/>
          <ac:spMkLst>
            <pc:docMk/>
            <pc:sldMk cId="2341632250" sldId="335"/>
            <ac:spMk id="6" creationId="{7AA620F3-CB93-32ED-76E7-85F8CB3F1068}"/>
          </ac:spMkLst>
        </pc:spChg>
        <pc:spChg chg="add">
          <ac:chgData name="Metin, Erdem" userId="538feba1-7f86-4394-bff6-da9cc29b2a2b" providerId="ADAL" clId="{B59F0BAC-5C91-4FD6-BEBC-AC525E1038C5}" dt="2024-05-05T23:36:28.110" v="4385" actId="26606"/>
          <ac:spMkLst>
            <pc:docMk/>
            <pc:sldMk cId="2341632250" sldId="335"/>
            <ac:spMk id="12" creationId="{2659FDB4-FCBE-4A89-B46D-43D4FA54464D}"/>
          </ac:spMkLst>
        </pc:spChg>
        <pc:graphicFrameChg chg="add mod">
          <ac:chgData name="Metin, Erdem" userId="538feba1-7f86-4394-bff6-da9cc29b2a2b" providerId="ADAL" clId="{B59F0BAC-5C91-4FD6-BEBC-AC525E1038C5}" dt="2024-05-05T23:42:00.175" v="4643" actId="113"/>
          <ac:graphicFrameMkLst>
            <pc:docMk/>
            <pc:sldMk cId="2341632250" sldId="335"/>
            <ac:graphicFrameMk id="8" creationId="{AA70A99F-2C0E-220F-34C6-9316F9055D4C}"/>
          </ac:graphicFrameMkLst>
        </pc:graphicFrameChg>
        <pc:cxnChg chg="add">
          <ac:chgData name="Metin, Erdem" userId="538feba1-7f86-4394-bff6-da9cc29b2a2b" providerId="ADAL" clId="{B59F0BAC-5C91-4FD6-BEBC-AC525E1038C5}" dt="2024-05-05T23:36:28.110" v="4385" actId="26606"/>
          <ac:cxnSpMkLst>
            <pc:docMk/>
            <pc:sldMk cId="2341632250" sldId="335"/>
            <ac:cxnSpMk id="14" creationId="{C8F51B3F-8331-4E4A-AE96-D47B1006EEAD}"/>
          </ac:cxnSpMkLst>
        </pc:cxnChg>
      </pc:sldChg>
      <pc:sldChg chg="addSp delSp modSp new mod ord">
        <pc:chgData name="Metin, Erdem" userId="538feba1-7f86-4394-bff6-da9cc29b2a2b" providerId="ADAL" clId="{B59F0BAC-5C91-4FD6-BEBC-AC525E1038C5}" dt="2024-05-06T01:11:56.197" v="5423"/>
        <pc:sldMkLst>
          <pc:docMk/>
          <pc:sldMk cId="3722479161" sldId="336"/>
        </pc:sldMkLst>
        <pc:spChg chg="mod">
          <ac:chgData name="Metin, Erdem" userId="538feba1-7f86-4394-bff6-da9cc29b2a2b" providerId="ADAL" clId="{B59F0BAC-5C91-4FD6-BEBC-AC525E1038C5}" dt="2024-05-05T23:41:35.923" v="4642" actId="20577"/>
          <ac:spMkLst>
            <pc:docMk/>
            <pc:sldMk cId="3722479161" sldId="336"/>
            <ac:spMk id="2" creationId="{F3AA0EAB-D41E-D568-74C6-55240BEAAB4A}"/>
          </ac:spMkLst>
        </pc:spChg>
        <pc:spChg chg="del">
          <ac:chgData name="Metin, Erdem" userId="538feba1-7f86-4394-bff6-da9cc29b2a2b" providerId="ADAL" clId="{B59F0BAC-5C91-4FD6-BEBC-AC525E1038C5}" dt="2024-05-06T01:03:00.109" v="5420" actId="22"/>
          <ac:spMkLst>
            <pc:docMk/>
            <pc:sldMk cId="3722479161" sldId="336"/>
            <ac:spMk id="3" creationId="{1398B669-FFD9-9588-8AC5-B10312E4C1D0}"/>
          </ac:spMkLst>
        </pc:spChg>
        <pc:picChg chg="add mod ord">
          <ac:chgData name="Metin, Erdem" userId="538feba1-7f86-4394-bff6-da9cc29b2a2b" providerId="ADAL" clId="{B59F0BAC-5C91-4FD6-BEBC-AC525E1038C5}" dt="2024-05-06T01:03:00.109" v="5420" actId="22"/>
          <ac:picMkLst>
            <pc:docMk/>
            <pc:sldMk cId="3722479161" sldId="336"/>
            <ac:picMk id="8" creationId="{7EF949C2-6E7D-DBAD-2004-1319433E3EC3}"/>
          </ac:picMkLst>
        </pc:picChg>
      </pc:sldChg>
      <pc:sldChg chg="addSp delSp modSp new mod setBg">
        <pc:chgData name="Metin, Erdem" userId="538feba1-7f86-4394-bff6-da9cc29b2a2b" providerId="ADAL" clId="{B59F0BAC-5C91-4FD6-BEBC-AC525E1038C5}" dt="2024-05-06T00:02:13.022" v="5206" actId="26606"/>
        <pc:sldMkLst>
          <pc:docMk/>
          <pc:sldMk cId="165289125" sldId="337"/>
        </pc:sldMkLst>
        <pc:spChg chg="mod">
          <ac:chgData name="Metin, Erdem" userId="538feba1-7f86-4394-bff6-da9cc29b2a2b" providerId="ADAL" clId="{B59F0BAC-5C91-4FD6-BEBC-AC525E1038C5}" dt="2024-05-06T00:02:13.022" v="5206" actId="26606"/>
          <ac:spMkLst>
            <pc:docMk/>
            <pc:sldMk cId="165289125" sldId="337"/>
            <ac:spMk id="2" creationId="{BB62D39E-6BD0-BB59-B780-814ED68E85CC}"/>
          </ac:spMkLst>
        </pc:spChg>
        <pc:spChg chg="mod">
          <ac:chgData name="Metin, Erdem" userId="538feba1-7f86-4394-bff6-da9cc29b2a2b" providerId="ADAL" clId="{B59F0BAC-5C91-4FD6-BEBC-AC525E1038C5}" dt="2024-05-06T00:02:13.022" v="5206" actId="26606"/>
          <ac:spMkLst>
            <pc:docMk/>
            <pc:sldMk cId="165289125" sldId="337"/>
            <ac:spMk id="3" creationId="{85612C86-BE32-0D50-34C5-B5B4EF25DCE6}"/>
          </ac:spMkLst>
        </pc:spChg>
        <pc:spChg chg="mod">
          <ac:chgData name="Metin, Erdem" userId="538feba1-7f86-4394-bff6-da9cc29b2a2b" providerId="ADAL" clId="{B59F0BAC-5C91-4FD6-BEBC-AC525E1038C5}" dt="2024-05-06T00:02:13.022" v="5206" actId="26606"/>
          <ac:spMkLst>
            <pc:docMk/>
            <pc:sldMk cId="165289125" sldId="337"/>
            <ac:spMk id="4" creationId="{67884BA4-1785-A49D-56D0-4DC952DEE364}"/>
          </ac:spMkLst>
        </pc:spChg>
        <pc:spChg chg="mod">
          <ac:chgData name="Metin, Erdem" userId="538feba1-7f86-4394-bff6-da9cc29b2a2b" providerId="ADAL" clId="{B59F0BAC-5C91-4FD6-BEBC-AC525E1038C5}" dt="2024-05-06T00:02:13.022" v="5206" actId="26606"/>
          <ac:spMkLst>
            <pc:docMk/>
            <pc:sldMk cId="165289125" sldId="337"/>
            <ac:spMk id="5" creationId="{E02D75C4-55B4-3297-6987-510D0F55332A}"/>
          </ac:spMkLst>
        </pc:spChg>
        <pc:spChg chg="mod">
          <ac:chgData name="Metin, Erdem" userId="538feba1-7f86-4394-bff6-da9cc29b2a2b" providerId="ADAL" clId="{B59F0BAC-5C91-4FD6-BEBC-AC525E1038C5}" dt="2024-05-06T00:02:13.022" v="5206" actId="26606"/>
          <ac:spMkLst>
            <pc:docMk/>
            <pc:sldMk cId="165289125" sldId="337"/>
            <ac:spMk id="6" creationId="{6C18E98C-CEA2-FDD5-CCA8-C63D17B52E74}"/>
          </ac:spMkLst>
        </pc:spChg>
        <pc:spChg chg="add">
          <ac:chgData name="Metin, Erdem" userId="538feba1-7f86-4394-bff6-da9cc29b2a2b" providerId="ADAL" clId="{B59F0BAC-5C91-4FD6-BEBC-AC525E1038C5}" dt="2024-05-06T00:02:13.022" v="5206" actId="26606"/>
          <ac:spMkLst>
            <pc:docMk/>
            <pc:sldMk cId="165289125" sldId="337"/>
            <ac:spMk id="3079" creationId="{32AEEBC8-9D30-42EF-95F2-386C2653FBF0}"/>
          </ac:spMkLst>
        </pc:spChg>
        <pc:spChg chg="add">
          <ac:chgData name="Metin, Erdem" userId="538feba1-7f86-4394-bff6-da9cc29b2a2b" providerId="ADAL" clId="{B59F0BAC-5C91-4FD6-BEBC-AC525E1038C5}" dt="2024-05-06T00:02:13.022" v="5206" actId="26606"/>
          <ac:spMkLst>
            <pc:docMk/>
            <pc:sldMk cId="165289125" sldId="337"/>
            <ac:spMk id="3081" creationId="{2E92FA66-67D7-4CB4-94D3-E643A9AD4757}"/>
          </ac:spMkLst>
        </pc:spChg>
        <pc:picChg chg="add del">
          <ac:chgData name="Metin, Erdem" userId="538feba1-7f86-4394-bff6-da9cc29b2a2b" providerId="ADAL" clId="{B59F0BAC-5C91-4FD6-BEBC-AC525E1038C5}" dt="2024-05-05T23:55:16.080" v="5151" actId="22"/>
          <ac:picMkLst>
            <pc:docMk/>
            <pc:sldMk cId="165289125" sldId="337"/>
            <ac:picMk id="8" creationId="{86A3A74B-FACB-FAB5-E5C4-F3097A09BD04}"/>
          </ac:picMkLst>
        </pc:picChg>
        <pc:picChg chg="add mod ord">
          <ac:chgData name="Metin, Erdem" userId="538feba1-7f86-4394-bff6-da9cc29b2a2b" providerId="ADAL" clId="{B59F0BAC-5C91-4FD6-BEBC-AC525E1038C5}" dt="2024-05-06T00:02:13.022" v="5206" actId="26606"/>
          <ac:picMkLst>
            <pc:docMk/>
            <pc:sldMk cId="165289125" sldId="337"/>
            <ac:picMk id="3074" creationId="{C71A8968-2E37-2F56-A847-76F2AA0077B0}"/>
          </ac:picMkLst>
        </pc:picChg>
      </pc:sldChg>
      <pc:sldChg chg="addSp delSp modSp new mod setBg modNotesTx">
        <pc:chgData name="Metin, Erdem" userId="538feba1-7f86-4394-bff6-da9cc29b2a2b" providerId="ADAL" clId="{B59F0BAC-5C91-4FD6-BEBC-AC525E1038C5}" dt="2024-05-05T23:57:46.168" v="5202" actId="1076"/>
        <pc:sldMkLst>
          <pc:docMk/>
          <pc:sldMk cId="1669708440" sldId="338"/>
        </pc:sldMkLst>
        <pc:spChg chg="add del">
          <ac:chgData name="Metin, Erdem" userId="538feba1-7f86-4394-bff6-da9cc29b2a2b" providerId="ADAL" clId="{B59F0BAC-5C91-4FD6-BEBC-AC525E1038C5}" dt="2024-05-05T23:55:32.770" v="5156" actId="26606"/>
          <ac:spMkLst>
            <pc:docMk/>
            <pc:sldMk cId="1669708440" sldId="338"/>
            <ac:spMk id="2" creationId="{36098735-7BF8-B02E-A063-D0C11898E0FC}"/>
          </ac:spMkLst>
        </pc:spChg>
        <pc:spChg chg="del">
          <ac:chgData name="Metin, Erdem" userId="538feba1-7f86-4394-bff6-da9cc29b2a2b" providerId="ADAL" clId="{B59F0BAC-5C91-4FD6-BEBC-AC525E1038C5}" dt="2024-05-05T23:55:22.939" v="5153" actId="22"/>
          <ac:spMkLst>
            <pc:docMk/>
            <pc:sldMk cId="1669708440" sldId="338"/>
            <ac:spMk id="3" creationId="{434739A0-7ECB-3358-4D53-0E3EA954028C}"/>
          </ac:spMkLst>
        </pc:spChg>
        <pc:spChg chg="mod">
          <ac:chgData name="Metin, Erdem" userId="538feba1-7f86-4394-bff6-da9cc29b2a2b" providerId="ADAL" clId="{B59F0BAC-5C91-4FD6-BEBC-AC525E1038C5}" dt="2024-05-05T23:55:32.770" v="5156" actId="26606"/>
          <ac:spMkLst>
            <pc:docMk/>
            <pc:sldMk cId="1669708440" sldId="338"/>
            <ac:spMk id="4" creationId="{27DD2279-9895-3058-04D6-2B305D11CAAE}"/>
          </ac:spMkLst>
        </pc:spChg>
        <pc:spChg chg="mod ord">
          <ac:chgData name="Metin, Erdem" userId="538feba1-7f86-4394-bff6-da9cc29b2a2b" providerId="ADAL" clId="{B59F0BAC-5C91-4FD6-BEBC-AC525E1038C5}" dt="2024-05-05T23:55:32.770" v="5156" actId="26606"/>
          <ac:spMkLst>
            <pc:docMk/>
            <pc:sldMk cId="1669708440" sldId="338"/>
            <ac:spMk id="5" creationId="{381A9728-F19A-D31B-DFAB-D3ED986E320C}"/>
          </ac:spMkLst>
        </pc:spChg>
        <pc:spChg chg="mod">
          <ac:chgData name="Metin, Erdem" userId="538feba1-7f86-4394-bff6-da9cc29b2a2b" providerId="ADAL" clId="{B59F0BAC-5C91-4FD6-BEBC-AC525E1038C5}" dt="2024-05-05T23:55:32.770" v="5156" actId="26606"/>
          <ac:spMkLst>
            <pc:docMk/>
            <pc:sldMk cId="1669708440" sldId="338"/>
            <ac:spMk id="6" creationId="{CE068044-F695-7395-EA5C-F591E2CA3196}"/>
          </ac:spMkLst>
        </pc:spChg>
        <pc:spChg chg="add mod">
          <ac:chgData name="Metin, Erdem" userId="538feba1-7f86-4394-bff6-da9cc29b2a2b" providerId="ADAL" clId="{B59F0BAC-5C91-4FD6-BEBC-AC525E1038C5}" dt="2024-05-05T23:57:27.030" v="5164" actId="1076"/>
          <ac:spMkLst>
            <pc:docMk/>
            <pc:sldMk cId="1669708440" sldId="338"/>
            <ac:spMk id="10" creationId="{36AF07C9-358A-D04A-6E4F-C3C63320E5BA}"/>
          </ac:spMkLst>
        </pc:spChg>
        <pc:spChg chg="add del">
          <ac:chgData name="Metin, Erdem" userId="538feba1-7f86-4394-bff6-da9cc29b2a2b" providerId="ADAL" clId="{B59F0BAC-5C91-4FD6-BEBC-AC525E1038C5}" dt="2024-05-05T23:55:32.754" v="5155" actId="26606"/>
          <ac:spMkLst>
            <pc:docMk/>
            <pc:sldMk cId="1669708440" sldId="338"/>
            <ac:spMk id="13" creationId="{AB8C311F-7253-4AED-9701-7FC0708C41C7}"/>
          </ac:spMkLst>
        </pc:spChg>
        <pc:spChg chg="add del">
          <ac:chgData name="Metin, Erdem" userId="538feba1-7f86-4394-bff6-da9cc29b2a2b" providerId="ADAL" clId="{B59F0BAC-5C91-4FD6-BEBC-AC525E1038C5}" dt="2024-05-05T23:55:32.754" v="5155" actId="26606"/>
          <ac:spMkLst>
            <pc:docMk/>
            <pc:sldMk cId="1669708440" sldId="338"/>
            <ac:spMk id="15" creationId="{E2384209-CB15-4CDF-9D31-C44FD9A3F20D}"/>
          </ac:spMkLst>
        </pc:spChg>
        <pc:spChg chg="add del">
          <ac:chgData name="Metin, Erdem" userId="538feba1-7f86-4394-bff6-da9cc29b2a2b" providerId="ADAL" clId="{B59F0BAC-5C91-4FD6-BEBC-AC525E1038C5}" dt="2024-05-05T23:55:32.754" v="5155" actId="26606"/>
          <ac:spMkLst>
            <pc:docMk/>
            <pc:sldMk cId="1669708440" sldId="338"/>
            <ac:spMk id="17" creationId="{2633B3B5-CC90-43F0-8714-D31D1F3F0209}"/>
          </ac:spMkLst>
        </pc:spChg>
        <pc:spChg chg="add del">
          <ac:chgData name="Metin, Erdem" userId="538feba1-7f86-4394-bff6-da9cc29b2a2b" providerId="ADAL" clId="{B59F0BAC-5C91-4FD6-BEBC-AC525E1038C5}" dt="2024-05-05T23:55:32.754" v="5155" actId="26606"/>
          <ac:spMkLst>
            <pc:docMk/>
            <pc:sldMk cId="1669708440" sldId="338"/>
            <ac:spMk id="19" creationId="{A8D57A06-A426-446D-B02C-A2DC6B62E45E}"/>
          </ac:spMkLst>
        </pc:spChg>
        <pc:spChg chg="add">
          <ac:chgData name="Metin, Erdem" userId="538feba1-7f86-4394-bff6-da9cc29b2a2b" providerId="ADAL" clId="{B59F0BAC-5C91-4FD6-BEBC-AC525E1038C5}" dt="2024-05-05T23:55:32.770" v="5156" actId="26606"/>
          <ac:spMkLst>
            <pc:docMk/>
            <pc:sldMk cId="1669708440" sldId="338"/>
            <ac:spMk id="21" creationId="{32BC26D8-82FB-445E-AA49-62A77D7C1EE0}"/>
          </ac:spMkLst>
        </pc:spChg>
        <pc:spChg chg="add">
          <ac:chgData name="Metin, Erdem" userId="538feba1-7f86-4394-bff6-da9cc29b2a2b" providerId="ADAL" clId="{B59F0BAC-5C91-4FD6-BEBC-AC525E1038C5}" dt="2024-05-05T23:55:32.770" v="5156" actId="26606"/>
          <ac:spMkLst>
            <pc:docMk/>
            <pc:sldMk cId="1669708440" sldId="338"/>
            <ac:spMk id="22" creationId="{CB44330D-EA18-4254-AA95-EB49948539B8}"/>
          </ac:spMkLst>
        </pc:spChg>
        <pc:picChg chg="add mod ord">
          <ac:chgData name="Metin, Erdem" userId="538feba1-7f86-4394-bff6-da9cc29b2a2b" providerId="ADAL" clId="{B59F0BAC-5C91-4FD6-BEBC-AC525E1038C5}" dt="2024-05-05T23:57:46.168" v="5202" actId="1076"/>
          <ac:picMkLst>
            <pc:docMk/>
            <pc:sldMk cId="1669708440" sldId="338"/>
            <ac:picMk id="8" creationId="{AAA7E1B2-1399-7F25-D439-FCDADC13C788}"/>
          </ac:picMkLst>
        </pc:picChg>
      </pc:sldChg>
      <pc:sldChg chg="addSp delSp modSp new mod setBg modNotesTx">
        <pc:chgData name="Metin, Erdem" userId="538feba1-7f86-4394-bff6-da9cc29b2a2b" providerId="ADAL" clId="{B59F0BAC-5C91-4FD6-BEBC-AC525E1038C5}" dt="2024-05-06T01:02:32.813" v="5419" actId="20577"/>
        <pc:sldMkLst>
          <pc:docMk/>
          <pc:sldMk cId="459747652" sldId="339"/>
        </pc:sldMkLst>
        <pc:spChg chg="mod">
          <ac:chgData name="Metin, Erdem" userId="538feba1-7f86-4394-bff6-da9cc29b2a2b" providerId="ADAL" clId="{B59F0BAC-5C91-4FD6-BEBC-AC525E1038C5}" dt="2024-05-06T01:01:02.552" v="5276" actId="26606"/>
          <ac:spMkLst>
            <pc:docMk/>
            <pc:sldMk cId="459747652" sldId="339"/>
            <ac:spMk id="2" creationId="{E5B5E356-AF17-517D-062B-236FFC917D91}"/>
          </ac:spMkLst>
        </pc:spChg>
        <pc:spChg chg="mod">
          <ac:chgData name="Metin, Erdem" userId="538feba1-7f86-4394-bff6-da9cc29b2a2b" providerId="ADAL" clId="{B59F0BAC-5C91-4FD6-BEBC-AC525E1038C5}" dt="2024-05-06T01:01:02.552" v="5276" actId="26606"/>
          <ac:spMkLst>
            <pc:docMk/>
            <pc:sldMk cId="459747652" sldId="339"/>
            <ac:spMk id="3" creationId="{12072CF6-B7B1-B435-08D1-992B5227C3CF}"/>
          </ac:spMkLst>
        </pc:spChg>
        <pc:spChg chg="mod ord">
          <ac:chgData name="Metin, Erdem" userId="538feba1-7f86-4394-bff6-da9cc29b2a2b" providerId="ADAL" clId="{B59F0BAC-5C91-4FD6-BEBC-AC525E1038C5}" dt="2024-05-06T01:01:02.552" v="5276" actId="26606"/>
          <ac:spMkLst>
            <pc:docMk/>
            <pc:sldMk cId="459747652" sldId="339"/>
            <ac:spMk id="4" creationId="{106404FF-8557-769B-D9B7-17F4CF71FF40}"/>
          </ac:spMkLst>
        </pc:spChg>
        <pc:spChg chg="mod">
          <ac:chgData name="Metin, Erdem" userId="538feba1-7f86-4394-bff6-da9cc29b2a2b" providerId="ADAL" clId="{B59F0BAC-5C91-4FD6-BEBC-AC525E1038C5}" dt="2024-05-06T01:01:02.552" v="5276" actId="26606"/>
          <ac:spMkLst>
            <pc:docMk/>
            <pc:sldMk cId="459747652" sldId="339"/>
            <ac:spMk id="5" creationId="{AC43C0DB-F2BC-495C-8C2C-BBAFCCE7FDCE}"/>
          </ac:spMkLst>
        </pc:spChg>
        <pc:spChg chg="mod ord">
          <ac:chgData name="Metin, Erdem" userId="538feba1-7f86-4394-bff6-da9cc29b2a2b" providerId="ADAL" clId="{B59F0BAC-5C91-4FD6-BEBC-AC525E1038C5}" dt="2024-05-06T01:01:02.552" v="5276" actId="26606"/>
          <ac:spMkLst>
            <pc:docMk/>
            <pc:sldMk cId="459747652" sldId="339"/>
            <ac:spMk id="6" creationId="{F16A35EB-F43D-FC7D-0911-8FDE6346398D}"/>
          </ac:spMkLst>
        </pc:spChg>
        <pc:spChg chg="add mod">
          <ac:chgData name="Metin, Erdem" userId="538feba1-7f86-4394-bff6-da9cc29b2a2b" providerId="ADAL" clId="{B59F0BAC-5C91-4FD6-BEBC-AC525E1038C5}" dt="2024-05-06T01:01:37.370" v="5283" actId="1076"/>
          <ac:spMkLst>
            <pc:docMk/>
            <pc:sldMk cId="459747652" sldId="339"/>
            <ac:spMk id="11" creationId="{A17CC0F6-E3DD-99D8-E86F-51CA27297957}"/>
          </ac:spMkLst>
        </pc:spChg>
        <pc:spChg chg="add del">
          <ac:chgData name="Metin, Erdem" userId="538feba1-7f86-4394-bff6-da9cc29b2a2b" providerId="ADAL" clId="{B59F0BAC-5C91-4FD6-BEBC-AC525E1038C5}" dt="2024-05-06T01:01:02.536" v="5275" actId="26606"/>
          <ac:spMkLst>
            <pc:docMk/>
            <pc:sldMk cId="459747652" sldId="339"/>
            <ac:spMk id="15" creationId="{C4879EFC-8E62-4E00-973C-C45EE9EC676D}"/>
          </ac:spMkLst>
        </pc:spChg>
        <pc:spChg chg="add del">
          <ac:chgData name="Metin, Erdem" userId="538feba1-7f86-4394-bff6-da9cc29b2a2b" providerId="ADAL" clId="{B59F0BAC-5C91-4FD6-BEBC-AC525E1038C5}" dt="2024-05-06T01:01:02.536" v="5275" actId="26606"/>
          <ac:spMkLst>
            <pc:docMk/>
            <pc:sldMk cId="459747652" sldId="339"/>
            <ac:spMk id="17" creationId="{D6A9C53F-5F90-40A5-8C85-5412D39C8C68}"/>
          </ac:spMkLst>
        </pc:spChg>
        <pc:spChg chg="add">
          <ac:chgData name="Metin, Erdem" userId="538feba1-7f86-4394-bff6-da9cc29b2a2b" providerId="ADAL" clId="{B59F0BAC-5C91-4FD6-BEBC-AC525E1038C5}" dt="2024-05-06T01:01:02.552" v="5276" actId="26606"/>
          <ac:spMkLst>
            <pc:docMk/>
            <pc:sldMk cId="459747652" sldId="339"/>
            <ac:spMk id="19" creationId="{15F33878-D502-4FFA-8ACE-F2AECDB2A23F}"/>
          </ac:spMkLst>
        </pc:spChg>
        <pc:spChg chg="add">
          <ac:chgData name="Metin, Erdem" userId="538feba1-7f86-4394-bff6-da9cc29b2a2b" providerId="ADAL" clId="{B59F0BAC-5C91-4FD6-BEBC-AC525E1038C5}" dt="2024-05-06T01:01:02.552" v="5276" actId="26606"/>
          <ac:spMkLst>
            <pc:docMk/>
            <pc:sldMk cId="459747652" sldId="339"/>
            <ac:spMk id="20" creationId="{2151139A-886F-4B97-8815-729AD3831BBD}"/>
          </ac:spMkLst>
        </pc:spChg>
        <pc:spChg chg="add">
          <ac:chgData name="Metin, Erdem" userId="538feba1-7f86-4394-bff6-da9cc29b2a2b" providerId="ADAL" clId="{B59F0BAC-5C91-4FD6-BEBC-AC525E1038C5}" dt="2024-05-06T01:01:02.552" v="5276" actId="26606"/>
          <ac:spMkLst>
            <pc:docMk/>
            <pc:sldMk cId="459747652" sldId="339"/>
            <ac:spMk id="21" creationId="{D3539FEE-81D3-4406-802E-60B20B16F4F6}"/>
          </ac:spMkLst>
        </pc:spChg>
        <pc:spChg chg="add">
          <ac:chgData name="Metin, Erdem" userId="538feba1-7f86-4394-bff6-da9cc29b2a2b" providerId="ADAL" clId="{B59F0BAC-5C91-4FD6-BEBC-AC525E1038C5}" dt="2024-05-06T01:01:02.552" v="5276" actId="26606"/>
          <ac:spMkLst>
            <pc:docMk/>
            <pc:sldMk cId="459747652" sldId="339"/>
            <ac:spMk id="22" creationId="{AB5E08C4-8CDD-4623-A5B8-E998C6DEE3B7}"/>
          </ac:spMkLst>
        </pc:spChg>
        <pc:spChg chg="add">
          <ac:chgData name="Metin, Erdem" userId="538feba1-7f86-4394-bff6-da9cc29b2a2b" providerId="ADAL" clId="{B59F0BAC-5C91-4FD6-BEBC-AC525E1038C5}" dt="2024-05-06T01:01:02.552" v="5276" actId="26606"/>
          <ac:spMkLst>
            <pc:docMk/>
            <pc:sldMk cId="459747652" sldId="339"/>
            <ac:spMk id="23" creationId="{DC701763-729E-462F-A5A8-E0DEFEB1E2E4}"/>
          </ac:spMkLst>
        </pc:spChg>
        <pc:picChg chg="add mod ord">
          <ac:chgData name="Metin, Erdem" userId="538feba1-7f86-4394-bff6-da9cc29b2a2b" providerId="ADAL" clId="{B59F0BAC-5C91-4FD6-BEBC-AC525E1038C5}" dt="2024-05-06T01:01:08.457" v="5278" actId="1076"/>
          <ac:picMkLst>
            <pc:docMk/>
            <pc:sldMk cId="459747652" sldId="339"/>
            <ac:picMk id="8" creationId="{CB836C25-A3D5-3F83-90F7-3A05C4B06829}"/>
          </ac:picMkLst>
        </pc:picChg>
        <pc:picChg chg="add mod ord">
          <ac:chgData name="Metin, Erdem" userId="538feba1-7f86-4394-bff6-da9cc29b2a2b" providerId="ADAL" clId="{B59F0BAC-5C91-4FD6-BEBC-AC525E1038C5}" dt="2024-05-06T01:01:27.940" v="5281" actId="1076"/>
          <ac:picMkLst>
            <pc:docMk/>
            <pc:sldMk cId="459747652" sldId="339"/>
            <ac:picMk id="10" creationId="{9D105A4E-154E-AA44-1AB9-9C2E7E2A3208}"/>
          </ac:picMkLst>
        </pc:picChg>
      </pc:sldChg>
      <pc:sldChg chg="addSp delSp modSp new mod setBg modNotesTx">
        <pc:chgData name="Metin, Erdem" userId="538feba1-7f86-4394-bff6-da9cc29b2a2b" providerId="ADAL" clId="{B59F0BAC-5C91-4FD6-BEBC-AC525E1038C5}" dt="2024-05-06T01:14:08.484" v="5484" actId="20577"/>
        <pc:sldMkLst>
          <pc:docMk/>
          <pc:sldMk cId="718201443" sldId="340"/>
        </pc:sldMkLst>
        <pc:spChg chg="mod">
          <ac:chgData name="Metin, Erdem" userId="538feba1-7f86-4394-bff6-da9cc29b2a2b" providerId="ADAL" clId="{B59F0BAC-5C91-4FD6-BEBC-AC525E1038C5}" dt="2024-05-06T01:12:48.169" v="5436" actId="26606"/>
          <ac:spMkLst>
            <pc:docMk/>
            <pc:sldMk cId="718201443" sldId="340"/>
            <ac:spMk id="2" creationId="{17622F15-1CDA-F722-DAE2-7858F735FA89}"/>
          </ac:spMkLst>
        </pc:spChg>
        <pc:spChg chg="add del">
          <ac:chgData name="Metin, Erdem" userId="538feba1-7f86-4394-bff6-da9cc29b2a2b" providerId="ADAL" clId="{B59F0BAC-5C91-4FD6-BEBC-AC525E1038C5}" dt="2024-05-06T01:12:43.503" v="5435"/>
          <ac:spMkLst>
            <pc:docMk/>
            <pc:sldMk cId="718201443" sldId="340"/>
            <ac:spMk id="3" creationId="{36C7A6BD-CAFD-BBAC-9C9F-3A0592FD5C93}"/>
          </ac:spMkLst>
        </pc:spChg>
        <pc:spChg chg="mod ord">
          <ac:chgData name="Metin, Erdem" userId="538feba1-7f86-4394-bff6-da9cc29b2a2b" providerId="ADAL" clId="{B59F0BAC-5C91-4FD6-BEBC-AC525E1038C5}" dt="2024-05-06T01:12:48.169" v="5436" actId="26606"/>
          <ac:spMkLst>
            <pc:docMk/>
            <pc:sldMk cId="718201443" sldId="340"/>
            <ac:spMk id="4" creationId="{07B7BF54-14DA-A9A5-0929-7F3B5FD967C6}"/>
          </ac:spMkLst>
        </pc:spChg>
        <pc:spChg chg="del mod">
          <ac:chgData name="Metin, Erdem" userId="538feba1-7f86-4394-bff6-da9cc29b2a2b" providerId="ADAL" clId="{B59F0BAC-5C91-4FD6-BEBC-AC525E1038C5}" dt="2024-05-06T01:13:16.725" v="5440" actId="478"/>
          <ac:spMkLst>
            <pc:docMk/>
            <pc:sldMk cId="718201443" sldId="340"/>
            <ac:spMk id="5" creationId="{BA1A4A4D-22B0-37F8-3F84-2C9206F91E31}"/>
          </ac:spMkLst>
        </pc:spChg>
        <pc:spChg chg="mod">
          <ac:chgData name="Metin, Erdem" userId="538feba1-7f86-4394-bff6-da9cc29b2a2b" providerId="ADAL" clId="{B59F0BAC-5C91-4FD6-BEBC-AC525E1038C5}" dt="2024-05-06T01:12:48.169" v="5436" actId="26606"/>
          <ac:spMkLst>
            <pc:docMk/>
            <pc:sldMk cId="718201443" sldId="340"/>
            <ac:spMk id="6" creationId="{7FF60C88-9340-C0E9-EAE5-5E51061B765E}"/>
          </ac:spMkLst>
        </pc:spChg>
        <pc:spChg chg="add del mod">
          <ac:chgData name="Metin, Erdem" userId="538feba1-7f86-4394-bff6-da9cc29b2a2b" providerId="ADAL" clId="{B59F0BAC-5C91-4FD6-BEBC-AC525E1038C5}" dt="2024-05-06T01:12:43.487" v="5434"/>
          <ac:spMkLst>
            <pc:docMk/>
            <pc:sldMk cId="718201443" sldId="340"/>
            <ac:spMk id="7" creationId="{C64582DA-181F-5AEC-FC14-C5DD7C4AA851}"/>
          </ac:spMkLst>
        </pc:spChg>
        <pc:spChg chg="add mod">
          <ac:chgData name="Metin, Erdem" userId="538feba1-7f86-4394-bff6-da9cc29b2a2b" providerId="ADAL" clId="{B59F0BAC-5C91-4FD6-BEBC-AC525E1038C5}" dt="2024-05-06T01:13:36.429" v="5441"/>
          <ac:spMkLst>
            <pc:docMk/>
            <pc:sldMk cId="718201443" sldId="340"/>
            <ac:spMk id="12" creationId="{7A364EE6-62B8-5A4E-E3A4-E62E45E3152C}"/>
          </ac:spMkLst>
        </pc:spChg>
        <pc:spChg chg="add">
          <ac:chgData name="Metin, Erdem" userId="538feba1-7f86-4394-bff6-da9cc29b2a2b" providerId="ADAL" clId="{B59F0BAC-5C91-4FD6-BEBC-AC525E1038C5}" dt="2024-05-06T01:12:48.169" v="5436" actId="26606"/>
          <ac:spMkLst>
            <pc:docMk/>
            <pc:sldMk cId="718201443" sldId="340"/>
            <ac:spMk id="15" creationId="{04812C46-200A-4DEB-A05E-3ED6C68C2387}"/>
          </ac:spMkLst>
        </pc:spChg>
        <pc:picChg chg="add mod">
          <ac:chgData name="Metin, Erdem" userId="538feba1-7f86-4394-bff6-da9cc29b2a2b" providerId="ADAL" clId="{B59F0BAC-5C91-4FD6-BEBC-AC525E1038C5}" dt="2024-05-06T01:12:53.770" v="5437" actId="1076"/>
          <ac:picMkLst>
            <pc:docMk/>
            <pc:sldMk cId="718201443" sldId="340"/>
            <ac:picMk id="8" creationId="{2B111E82-5EF3-DEC0-D299-ECF31F869615}"/>
          </ac:picMkLst>
        </pc:picChg>
      </pc:sldChg>
      <pc:sldChg chg="addSp delSp modSp new mod modNotesTx">
        <pc:chgData name="Metin, Erdem" userId="538feba1-7f86-4394-bff6-da9cc29b2a2b" providerId="ADAL" clId="{B59F0BAC-5C91-4FD6-BEBC-AC525E1038C5}" dt="2024-05-06T01:15:25.413" v="5546" actId="20577"/>
        <pc:sldMkLst>
          <pc:docMk/>
          <pc:sldMk cId="656648490" sldId="341"/>
        </pc:sldMkLst>
        <pc:spChg chg="mod">
          <ac:chgData name="Metin, Erdem" userId="538feba1-7f86-4394-bff6-da9cc29b2a2b" providerId="ADAL" clId="{B59F0BAC-5C91-4FD6-BEBC-AC525E1038C5}" dt="2024-05-06T01:15:25.413" v="5546" actId="20577"/>
          <ac:spMkLst>
            <pc:docMk/>
            <pc:sldMk cId="656648490" sldId="341"/>
            <ac:spMk id="2" creationId="{93964BBF-90F7-26B4-B499-3ADA1B47EC71}"/>
          </ac:spMkLst>
        </pc:spChg>
        <pc:spChg chg="del">
          <ac:chgData name="Metin, Erdem" userId="538feba1-7f86-4394-bff6-da9cc29b2a2b" providerId="ADAL" clId="{B59F0BAC-5C91-4FD6-BEBC-AC525E1038C5}" dt="2024-05-06T01:14:57.416" v="5536"/>
          <ac:spMkLst>
            <pc:docMk/>
            <pc:sldMk cId="656648490" sldId="341"/>
            <ac:spMk id="3" creationId="{4784A768-E307-A2FB-B4B2-E26058FEA4F2}"/>
          </ac:spMkLst>
        </pc:spChg>
        <pc:picChg chg="add mod">
          <ac:chgData name="Metin, Erdem" userId="538feba1-7f86-4394-bff6-da9cc29b2a2b" providerId="ADAL" clId="{B59F0BAC-5C91-4FD6-BEBC-AC525E1038C5}" dt="2024-05-06T01:14:57.416" v="5536"/>
          <ac:picMkLst>
            <pc:docMk/>
            <pc:sldMk cId="656648490" sldId="341"/>
            <ac:picMk id="5122" creationId="{6E694B26-9B07-F222-9D23-CF4EBEFE4EDB}"/>
          </ac:picMkLst>
        </pc:picChg>
      </pc:sldChg>
      <pc:sldChg chg="addSp delSp modSp new mod">
        <pc:chgData name="Metin, Erdem" userId="538feba1-7f86-4394-bff6-da9cc29b2a2b" providerId="ADAL" clId="{B59F0BAC-5C91-4FD6-BEBC-AC525E1038C5}" dt="2024-05-06T01:15:41.663" v="5552" actId="20577"/>
        <pc:sldMkLst>
          <pc:docMk/>
          <pc:sldMk cId="1895636331" sldId="342"/>
        </pc:sldMkLst>
        <pc:spChg chg="mod">
          <ac:chgData name="Metin, Erdem" userId="538feba1-7f86-4394-bff6-da9cc29b2a2b" providerId="ADAL" clId="{B59F0BAC-5C91-4FD6-BEBC-AC525E1038C5}" dt="2024-05-06T01:15:41.663" v="5552" actId="20577"/>
          <ac:spMkLst>
            <pc:docMk/>
            <pc:sldMk cId="1895636331" sldId="342"/>
            <ac:spMk id="2" creationId="{579F77DD-2F7E-EECB-9C86-89AEE8F87B03}"/>
          </ac:spMkLst>
        </pc:spChg>
        <pc:spChg chg="del">
          <ac:chgData name="Metin, Erdem" userId="538feba1-7f86-4394-bff6-da9cc29b2a2b" providerId="ADAL" clId="{B59F0BAC-5C91-4FD6-BEBC-AC525E1038C5}" dt="2024-05-06T01:15:36.004" v="5548"/>
          <ac:spMkLst>
            <pc:docMk/>
            <pc:sldMk cId="1895636331" sldId="342"/>
            <ac:spMk id="3" creationId="{CF2CF901-3AEB-4CA3-AA8E-237B3E7E32AD}"/>
          </ac:spMkLst>
        </pc:spChg>
        <pc:picChg chg="add mod">
          <ac:chgData name="Metin, Erdem" userId="538feba1-7f86-4394-bff6-da9cc29b2a2b" providerId="ADAL" clId="{B59F0BAC-5C91-4FD6-BEBC-AC525E1038C5}" dt="2024-05-06T01:15:36.004" v="5548"/>
          <ac:picMkLst>
            <pc:docMk/>
            <pc:sldMk cId="1895636331" sldId="342"/>
            <ac:picMk id="7" creationId="{0ACD1175-7027-BC3A-E6C2-A7A500AB16C8}"/>
          </ac:picMkLst>
        </pc:picChg>
      </pc:sldChg>
      <pc:sldChg chg="addSp delSp modSp new mod modNotesTx">
        <pc:chgData name="Metin, Erdem" userId="538feba1-7f86-4394-bff6-da9cc29b2a2b" providerId="ADAL" clId="{B59F0BAC-5C91-4FD6-BEBC-AC525E1038C5}" dt="2024-05-06T01:18:27.206" v="5616" actId="478"/>
        <pc:sldMkLst>
          <pc:docMk/>
          <pc:sldMk cId="3716645438" sldId="343"/>
        </pc:sldMkLst>
        <pc:spChg chg="mod">
          <ac:chgData name="Metin, Erdem" userId="538feba1-7f86-4394-bff6-da9cc29b2a2b" providerId="ADAL" clId="{B59F0BAC-5C91-4FD6-BEBC-AC525E1038C5}" dt="2024-05-06T01:15:53.836" v="5586" actId="20577"/>
          <ac:spMkLst>
            <pc:docMk/>
            <pc:sldMk cId="3716645438" sldId="343"/>
            <ac:spMk id="2" creationId="{673AC797-8AA7-0DA4-2EC8-F91B495A8EA5}"/>
          </ac:spMkLst>
        </pc:spChg>
        <pc:spChg chg="del">
          <ac:chgData name="Metin, Erdem" userId="538feba1-7f86-4394-bff6-da9cc29b2a2b" providerId="ADAL" clId="{B59F0BAC-5C91-4FD6-BEBC-AC525E1038C5}" dt="2024-05-06T01:16:28.087" v="5601"/>
          <ac:spMkLst>
            <pc:docMk/>
            <pc:sldMk cId="3716645438" sldId="343"/>
            <ac:spMk id="3" creationId="{68FBD328-16B1-006A-8FFE-9DDF325FFAC4}"/>
          </ac:spMkLst>
        </pc:spChg>
        <pc:spChg chg="add mod">
          <ac:chgData name="Metin, Erdem" userId="538feba1-7f86-4394-bff6-da9cc29b2a2b" providerId="ADAL" clId="{B59F0BAC-5C91-4FD6-BEBC-AC525E1038C5}" dt="2024-05-06T01:18:27.206" v="5616" actId="478"/>
          <ac:spMkLst>
            <pc:docMk/>
            <pc:sldMk cId="3716645438" sldId="343"/>
            <ac:spMk id="9" creationId="{19967784-8429-663F-472F-F374BF3C4982}"/>
          </ac:spMkLst>
        </pc:spChg>
        <pc:graphicFrameChg chg="add del mod">
          <ac:chgData name="Metin, Erdem" userId="538feba1-7f86-4394-bff6-da9cc29b2a2b" providerId="ADAL" clId="{B59F0BAC-5C91-4FD6-BEBC-AC525E1038C5}" dt="2024-05-06T01:18:27.206" v="5616" actId="478"/>
          <ac:graphicFrameMkLst>
            <pc:docMk/>
            <pc:sldMk cId="3716645438" sldId="343"/>
            <ac:graphicFrameMk id="7" creationId="{FA9BB2CD-6537-0F14-A385-01048245A3DC}"/>
          </ac:graphicFrameMkLst>
        </pc:graphicFrameChg>
      </pc:sldChg>
      <pc:sldChg chg="addSp delSp modSp new mod setBg">
        <pc:chgData name="Metin, Erdem" userId="538feba1-7f86-4394-bff6-da9cc29b2a2b" providerId="ADAL" clId="{B59F0BAC-5C91-4FD6-BEBC-AC525E1038C5}" dt="2024-05-06T01:20:10.243" v="5673" actId="26606"/>
        <pc:sldMkLst>
          <pc:docMk/>
          <pc:sldMk cId="3011969923" sldId="344"/>
        </pc:sldMkLst>
        <pc:spChg chg="mod">
          <ac:chgData name="Metin, Erdem" userId="538feba1-7f86-4394-bff6-da9cc29b2a2b" providerId="ADAL" clId="{B59F0BAC-5C91-4FD6-BEBC-AC525E1038C5}" dt="2024-05-06T01:20:10.243" v="5673" actId="26606"/>
          <ac:spMkLst>
            <pc:docMk/>
            <pc:sldMk cId="3011969923" sldId="344"/>
            <ac:spMk id="2" creationId="{53C7BB4C-0AE6-234D-EBAF-74C95AFE0549}"/>
          </ac:spMkLst>
        </pc:spChg>
        <pc:spChg chg="del mod">
          <ac:chgData name="Metin, Erdem" userId="538feba1-7f86-4394-bff6-da9cc29b2a2b" providerId="ADAL" clId="{B59F0BAC-5C91-4FD6-BEBC-AC525E1038C5}" dt="2024-05-06T01:19:28.726" v="5671" actId="478"/>
          <ac:spMkLst>
            <pc:docMk/>
            <pc:sldMk cId="3011969923" sldId="344"/>
            <ac:spMk id="3" creationId="{B5DB057F-9F31-AF91-22DD-662F66CC0389}"/>
          </ac:spMkLst>
        </pc:spChg>
        <pc:spChg chg="mod">
          <ac:chgData name="Metin, Erdem" userId="538feba1-7f86-4394-bff6-da9cc29b2a2b" providerId="ADAL" clId="{B59F0BAC-5C91-4FD6-BEBC-AC525E1038C5}" dt="2024-05-06T01:20:10.243" v="5673" actId="26606"/>
          <ac:spMkLst>
            <pc:docMk/>
            <pc:sldMk cId="3011969923" sldId="344"/>
            <ac:spMk id="4" creationId="{B3A542B8-375B-8ED2-E8FE-8147A6DC464F}"/>
          </ac:spMkLst>
        </pc:spChg>
        <pc:spChg chg="mod">
          <ac:chgData name="Metin, Erdem" userId="538feba1-7f86-4394-bff6-da9cc29b2a2b" providerId="ADAL" clId="{B59F0BAC-5C91-4FD6-BEBC-AC525E1038C5}" dt="2024-05-06T01:20:10.243" v="5673" actId="26606"/>
          <ac:spMkLst>
            <pc:docMk/>
            <pc:sldMk cId="3011969923" sldId="344"/>
            <ac:spMk id="5" creationId="{BBBC481E-56ED-BC44-C377-997851A85AAB}"/>
          </ac:spMkLst>
        </pc:spChg>
        <pc:spChg chg="mod">
          <ac:chgData name="Metin, Erdem" userId="538feba1-7f86-4394-bff6-da9cc29b2a2b" providerId="ADAL" clId="{B59F0BAC-5C91-4FD6-BEBC-AC525E1038C5}" dt="2024-05-06T01:20:10.243" v="5673" actId="26606"/>
          <ac:spMkLst>
            <pc:docMk/>
            <pc:sldMk cId="3011969923" sldId="344"/>
            <ac:spMk id="6" creationId="{62252A44-8BBE-C4D2-4788-E76D456509FD}"/>
          </ac:spMkLst>
        </pc:spChg>
        <pc:spChg chg="add del mod">
          <ac:chgData name="Metin, Erdem" userId="538feba1-7f86-4394-bff6-da9cc29b2a2b" providerId="ADAL" clId="{B59F0BAC-5C91-4FD6-BEBC-AC525E1038C5}" dt="2024-05-06T01:20:03.543" v="5672" actId="478"/>
          <ac:spMkLst>
            <pc:docMk/>
            <pc:sldMk cId="3011969923" sldId="344"/>
            <ac:spMk id="8" creationId="{943AA678-B030-AA44-449E-4F8EBECE3FDF}"/>
          </ac:spMkLst>
        </pc:spChg>
        <pc:spChg chg="add">
          <ac:chgData name="Metin, Erdem" userId="538feba1-7f86-4394-bff6-da9cc29b2a2b" providerId="ADAL" clId="{B59F0BAC-5C91-4FD6-BEBC-AC525E1038C5}" dt="2024-05-06T01:20:10.243" v="5673" actId="26606"/>
          <ac:spMkLst>
            <pc:docMk/>
            <pc:sldMk cId="3011969923" sldId="344"/>
            <ac:spMk id="11" creationId="{FFD48BC7-DC40-47DE-87EE-9F4B6ECB9ABB}"/>
          </ac:spMkLst>
        </pc:spChg>
        <pc:spChg chg="add">
          <ac:chgData name="Metin, Erdem" userId="538feba1-7f86-4394-bff6-da9cc29b2a2b" providerId="ADAL" clId="{B59F0BAC-5C91-4FD6-BEBC-AC525E1038C5}" dt="2024-05-06T01:20:10.243" v="5673" actId="26606"/>
          <ac:spMkLst>
            <pc:docMk/>
            <pc:sldMk cId="3011969923" sldId="344"/>
            <ac:spMk id="13" creationId="{E502BBC7-2C76-46F3-BC24-5985BC13DB88}"/>
          </ac:spMkLst>
        </pc:spChg>
        <pc:spChg chg="add">
          <ac:chgData name="Metin, Erdem" userId="538feba1-7f86-4394-bff6-da9cc29b2a2b" providerId="ADAL" clId="{B59F0BAC-5C91-4FD6-BEBC-AC525E1038C5}" dt="2024-05-06T01:20:10.243" v="5673" actId="26606"/>
          <ac:spMkLst>
            <pc:docMk/>
            <pc:sldMk cId="3011969923" sldId="344"/>
            <ac:spMk id="15" creationId="{C7F28D52-2A5F-4D23-81AE-7CB8B591C7AF}"/>
          </ac:spMkLst>
        </pc:spChg>
        <pc:spChg chg="add">
          <ac:chgData name="Metin, Erdem" userId="538feba1-7f86-4394-bff6-da9cc29b2a2b" providerId="ADAL" clId="{B59F0BAC-5C91-4FD6-BEBC-AC525E1038C5}" dt="2024-05-06T01:20:10.243" v="5673" actId="26606"/>
          <ac:spMkLst>
            <pc:docMk/>
            <pc:sldMk cId="3011969923" sldId="344"/>
            <ac:spMk id="17" creationId="{3629484E-3792-4B3D-89AD-7C8A1ED0E0D4}"/>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7373756-8FC6-4021-9F3F-2F78BCD050A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D749A7B-94E4-4CB6-9F86-3AE50BDEF828}">
      <dgm:prSet/>
      <dgm:spPr/>
      <dgm:t>
        <a:bodyPr/>
        <a:lstStyle/>
        <a:p>
          <a:r>
            <a:rPr lang="tr-TR"/>
            <a:t>KVKK ve veri gizliliği.</a:t>
          </a:r>
          <a:endParaRPr lang="en-US"/>
        </a:p>
      </dgm:t>
    </dgm:pt>
    <dgm:pt modelId="{19CA092C-B821-40F0-B44F-1CF64FDA99E9}" type="parTrans" cxnId="{12774934-5607-4314-95DB-21B21C310D5D}">
      <dgm:prSet/>
      <dgm:spPr/>
      <dgm:t>
        <a:bodyPr/>
        <a:lstStyle/>
        <a:p>
          <a:endParaRPr lang="en-US"/>
        </a:p>
      </dgm:t>
    </dgm:pt>
    <dgm:pt modelId="{91D9D48D-BE43-4CF6-B1A2-695FCD34791B}" type="sibTrans" cxnId="{12774934-5607-4314-95DB-21B21C310D5D}">
      <dgm:prSet/>
      <dgm:spPr/>
      <dgm:t>
        <a:bodyPr/>
        <a:lstStyle/>
        <a:p>
          <a:endParaRPr lang="en-US"/>
        </a:p>
      </dgm:t>
    </dgm:pt>
    <dgm:pt modelId="{846A7F70-C335-4ED5-AAF0-84A93564D592}">
      <dgm:prSet/>
      <dgm:spPr/>
      <dgm:t>
        <a:bodyPr/>
        <a:lstStyle/>
        <a:p>
          <a:r>
            <a:rPr lang="tr-TR"/>
            <a:t>AI’a yatırım yapmak.</a:t>
          </a:r>
          <a:endParaRPr lang="en-US"/>
        </a:p>
      </dgm:t>
    </dgm:pt>
    <dgm:pt modelId="{F2BF125F-14DC-4507-8230-22B68D8E8639}" type="parTrans" cxnId="{6988EC75-47BF-410F-87EC-D6F10245E59F}">
      <dgm:prSet/>
      <dgm:spPr/>
      <dgm:t>
        <a:bodyPr/>
        <a:lstStyle/>
        <a:p>
          <a:endParaRPr lang="en-US"/>
        </a:p>
      </dgm:t>
    </dgm:pt>
    <dgm:pt modelId="{893CAEBF-C618-476C-BBCC-3567C3EF9470}" type="sibTrans" cxnId="{6988EC75-47BF-410F-87EC-D6F10245E59F}">
      <dgm:prSet/>
      <dgm:spPr/>
      <dgm:t>
        <a:bodyPr/>
        <a:lstStyle/>
        <a:p>
          <a:endParaRPr lang="en-US"/>
        </a:p>
      </dgm:t>
    </dgm:pt>
    <dgm:pt modelId="{1B4C7BF5-B5AF-4FF2-B78C-E634F02C9504}">
      <dgm:prSet/>
      <dgm:spPr/>
      <dgm:t>
        <a:bodyPr/>
        <a:lstStyle/>
        <a:p>
          <a:r>
            <a:rPr lang="tr-TR" dirty="0"/>
            <a:t>Modelleri farklı verilerle ve özelliklerle şekillendirme imkanı. (</a:t>
          </a:r>
          <a:r>
            <a:rPr lang="tr-TR" dirty="0" err="1"/>
            <a:t>Fine</a:t>
          </a:r>
          <a:r>
            <a:rPr lang="tr-TR" dirty="0"/>
            <a:t> </a:t>
          </a:r>
          <a:r>
            <a:rPr lang="tr-TR" dirty="0" err="1"/>
            <a:t>Tune</a:t>
          </a:r>
          <a:r>
            <a:rPr lang="tr-TR" dirty="0"/>
            <a:t>)</a:t>
          </a:r>
          <a:endParaRPr lang="en-US" dirty="0"/>
        </a:p>
      </dgm:t>
    </dgm:pt>
    <dgm:pt modelId="{1F7DC0AD-97D7-457F-915D-73C087BCD0ED}" type="parTrans" cxnId="{84F1ED04-4155-4F4B-B4D0-F9508BFE8AE3}">
      <dgm:prSet/>
      <dgm:spPr/>
      <dgm:t>
        <a:bodyPr/>
        <a:lstStyle/>
        <a:p>
          <a:endParaRPr lang="en-US"/>
        </a:p>
      </dgm:t>
    </dgm:pt>
    <dgm:pt modelId="{7E33A588-9CC9-4B24-91F8-7D5ABA487B8E}" type="sibTrans" cxnId="{84F1ED04-4155-4F4B-B4D0-F9508BFE8AE3}">
      <dgm:prSet/>
      <dgm:spPr/>
      <dgm:t>
        <a:bodyPr/>
        <a:lstStyle/>
        <a:p>
          <a:endParaRPr lang="en-US"/>
        </a:p>
      </dgm:t>
    </dgm:pt>
    <dgm:pt modelId="{7036778F-EB17-4C8D-B6D7-1A1A0E8CB999}" type="pres">
      <dgm:prSet presAssocID="{C7373756-8FC6-4021-9F3F-2F78BCD050AA}" presName="linear" presStyleCnt="0">
        <dgm:presLayoutVars>
          <dgm:animLvl val="lvl"/>
          <dgm:resizeHandles val="exact"/>
        </dgm:presLayoutVars>
      </dgm:prSet>
      <dgm:spPr/>
    </dgm:pt>
    <dgm:pt modelId="{BC12460F-5679-41FB-BCE3-AFC4976BE8CF}" type="pres">
      <dgm:prSet presAssocID="{DD749A7B-94E4-4CB6-9F86-3AE50BDEF828}" presName="parentText" presStyleLbl="node1" presStyleIdx="0" presStyleCnt="3">
        <dgm:presLayoutVars>
          <dgm:chMax val="0"/>
          <dgm:bulletEnabled val="1"/>
        </dgm:presLayoutVars>
      </dgm:prSet>
      <dgm:spPr/>
    </dgm:pt>
    <dgm:pt modelId="{B5C2B49B-9985-431E-87D6-4A9689AD37B4}" type="pres">
      <dgm:prSet presAssocID="{91D9D48D-BE43-4CF6-B1A2-695FCD34791B}" presName="spacer" presStyleCnt="0"/>
      <dgm:spPr/>
    </dgm:pt>
    <dgm:pt modelId="{CF6477E1-10F6-45DB-A6B1-7C85863F305E}" type="pres">
      <dgm:prSet presAssocID="{846A7F70-C335-4ED5-AAF0-84A93564D592}" presName="parentText" presStyleLbl="node1" presStyleIdx="1" presStyleCnt="3">
        <dgm:presLayoutVars>
          <dgm:chMax val="0"/>
          <dgm:bulletEnabled val="1"/>
        </dgm:presLayoutVars>
      </dgm:prSet>
      <dgm:spPr/>
    </dgm:pt>
    <dgm:pt modelId="{51797954-E9AD-4348-ACB4-DF40D3C1C11F}" type="pres">
      <dgm:prSet presAssocID="{893CAEBF-C618-476C-BBCC-3567C3EF9470}" presName="spacer" presStyleCnt="0"/>
      <dgm:spPr/>
    </dgm:pt>
    <dgm:pt modelId="{76D5E246-7DA0-4EBA-8170-E5FF0E3BD77F}" type="pres">
      <dgm:prSet presAssocID="{1B4C7BF5-B5AF-4FF2-B78C-E634F02C9504}" presName="parentText" presStyleLbl="node1" presStyleIdx="2" presStyleCnt="3">
        <dgm:presLayoutVars>
          <dgm:chMax val="0"/>
          <dgm:bulletEnabled val="1"/>
        </dgm:presLayoutVars>
      </dgm:prSet>
      <dgm:spPr/>
    </dgm:pt>
  </dgm:ptLst>
  <dgm:cxnLst>
    <dgm:cxn modelId="{84F1ED04-4155-4F4B-B4D0-F9508BFE8AE3}" srcId="{C7373756-8FC6-4021-9F3F-2F78BCD050AA}" destId="{1B4C7BF5-B5AF-4FF2-B78C-E634F02C9504}" srcOrd="2" destOrd="0" parTransId="{1F7DC0AD-97D7-457F-915D-73C087BCD0ED}" sibTransId="{7E33A588-9CC9-4B24-91F8-7D5ABA487B8E}"/>
    <dgm:cxn modelId="{2911F418-0821-430D-AACE-5BCB56388EFC}" type="presOf" srcId="{1B4C7BF5-B5AF-4FF2-B78C-E634F02C9504}" destId="{76D5E246-7DA0-4EBA-8170-E5FF0E3BD77F}" srcOrd="0" destOrd="0" presId="urn:microsoft.com/office/officeart/2005/8/layout/vList2"/>
    <dgm:cxn modelId="{12774934-5607-4314-95DB-21B21C310D5D}" srcId="{C7373756-8FC6-4021-9F3F-2F78BCD050AA}" destId="{DD749A7B-94E4-4CB6-9F86-3AE50BDEF828}" srcOrd="0" destOrd="0" parTransId="{19CA092C-B821-40F0-B44F-1CF64FDA99E9}" sibTransId="{91D9D48D-BE43-4CF6-B1A2-695FCD34791B}"/>
    <dgm:cxn modelId="{043FE863-0315-4D22-99FC-50EAB4BE696D}" type="presOf" srcId="{C7373756-8FC6-4021-9F3F-2F78BCD050AA}" destId="{7036778F-EB17-4C8D-B6D7-1A1A0E8CB999}" srcOrd="0" destOrd="0" presId="urn:microsoft.com/office/officeart/2005/8/layout/vList2"/>
    <dgm:cxn modelId="{6988EC75-47BF-410F-87EC-D6F10245E59F}" srcId="{C7373756-8FC6-4021-9F3F-2F78BCD050AA}" destId="{846A7F70-C335-4ED5-AAF0-84A93564D592}" srcOrd="1" destOrd="0" parTransId="{F2BF125F-14DC-4507-8230-22B68D8E8639}" sibTransId="{893CAEBF-C618-476C-BBCC-3567C3EF9470}"/>
    <dgm:cxn modelId="{F03D6FB7-B3FE-4F1B-B795-475B280B36C6}" type="presOf" srcId="{846A7F70-C335-4ED5-AAF0-84A93564D592}" destId="{CF6477E1-10F6-45DB-A6B1-7C85863F305E}" srcOrd="0" destOrd="0" presId="urn:microsoft.com/office/officeart/2005/8/layout/vList2"/>
    <dgm:cxn modelId="{DA249BC4-9543-4C8A-9E3A-1718701E84B8}" type="presOf" srcId="{DD749A7B-94E4-4CB6-9F86-3AE50BDEF828}" destId="{BC12460F-5679-41FB-BCE3-AFC4976BE8CF}" srcOrd="0" destOrd="0" presId="urn:microsoft.com/office/officeart/2005/8/layout/vList2"/>
    <dgm:cxn modelId="{273693BC-E04B-466D-9CB9-DEF8CE1A97DC}" type="presParOf" srcId="{7036778F-EB17-4C8D-B6D7-1A1A0E8CB999}" destId="{BC12460F-5679-41FB-BCE3-AFC4976BE8CF}" srcOrd="0" destOrd="0" presId="urn:microsoft.com/office/officeart/2005/8/layout/vList2"/>
    <dgm:cxn modelId="{E101E1D8-E299-457E-82D4-F33672763FC7}" type="presParOf" srcId="{7036778F-EB17-4C8D-B6D7-1A1A0E8CB999}" destId="{B5C2B49B-9985-431E-87D6-4A9689AD37B4}" srcOrd="1" destOrd="0" presId="urn:microsoft.com/office/officeart/2005/8/layout/vList2"/>
    <dgm:cxn modelId="{6A6822FA-BDBE-4A10-8A5D-5DA72A1386C7}" type="presParOf" srcId="{7036778F-EB17-4C8D-B6D7-1A1A0E8CB999}" destId="{CF6477E1-10F6-45DB-A6B1-7C85863F305E}" srcOrd="2" destOrd="0" presId="urn:microsoft.com/office/officeart/2005/8/layout/vList2"/>
    <dgm:cxn modelId="{7625F43D-9EDC-41A3-AA80-C6F92649B9BF}" type="presParOf" srcId="{7036778F-EB17-4C8D-B6D7-1A1A0E8CB999}" destId="{51797954-E9AD-4348-ACB4-DF40D3C1C11F}" srcOrd="3" destOrd="0" presId="urn:microsoft.com/office/officeart/2005/8/layout/vList2"/>
    <dgm:cxn modelId="{DA3D7D18-2977-4A01-9A61-E7FDBF28C02F}" type="presParOf" srcId="{7036778F-EB17-4C8D-B6D7-1A1A0E8CB999}" destId="{76D5E246-7DA0-4EBA-8170-E5FF0E3BD77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E67689-38D3-4E16-8A80-3C0E1B32FFD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8321279-1B3B-4A07-8B81-E5D0D2638E8B}">
      <dgm:prSet/>
      <dgm:spPr/>
      <dgm:t>
        <a:bodyPr/>
        <a:lstStyle/>
        <a:p>
          <a:r>
            <a:rPr lang="tr-TR" b="1"/>
            <a:t>Modeller: </a:t>
          </a:r>
          <a:r>
            <a:rPr lang="tr-TR"/>
            <a:t>LSTM, Artificial neural network, Reoccuring neural networks…</a:t>
          </a:r>
          <a:endParaRPr lang="en-US"/>
        </a:p>
      </dgm:t>
    </dgm:pt>
    <dgm:pt modelId="{C628D3FE-4AEA-4232-B50F-8A80842D3D39}" type="parTrans" cxnId="{2A017609-1059-4ECE-8874-D057FAB548C1}">
      <dgm:prSet/>
      <dgm:spPr/>
      <dgm:t>
        <a:bodyPr/>
        <a:lstStyle/>
        <a:p>
          <a:endParaRPr lang="en-US"/>
        </a:p>
      </dgm:t>
    </dgm:pt>
    <dgm:pt modelId="{7C785CFC-E69B-4703-8CB6-85869170D6FD}" type="sibTrans" cxnId="{2A017609-1059-4ECE-8874-D057FAB548C1}">
      <dgm:prSet/>
      <dgm:spPr/>
      <dgm:t>
        <a:bodyPr/>
        <a:lstStyle/>
        <a:p>
          <a:endParaRPr lang="en-US"/>
        </a:p>
      </dgm:t>
    </dgm:pt>
    <dgm:pt modelId="{C256DBB2-13AC-47D2-8826-934951D9557C}">
      <dgm:prSet/>
      <dgm:spPr/>
      <dgm:t>
        <a:bodyPr/>
        <a:lstStyle/>
        <a:p>
          <a:r>
            <a:rPr lang="tr-TR" b="1"/>
            <a:t>Konseptler: </a:t>
          </a:r>
          <a:r>
            <a:rPr lang="tr-TR"/>
            <a:t>Computer Vision, NLP, T5…</a:t>
          </a:r>
          <a:endParaRPr lang="en-US"/>
        </a:p>
      </dgm:t>
    </dgm:pt>
    <dgm:pt modelId="{98F0EB95-3CD3-443A-8BEE-7A62794DACC4}" type="parTrans" cxnId="{93E3E582-25EC-42A4-864B-1B29BAE289F5}">
      <dgm:prSet/>
      <dgm:spPr/>
      <dgm:t>
        <a:bodyPr/>
        <a:lstStyle/>
        <a:p>
          <a:endParaRPr lang="en-US"/>
        </a:p>
      </dgm:t>
    </dgm:pt>
    <dgm:pt modelId="{023C02D7-7D83-411A-BB83-EF9A6AA13196}" type="sibTrans" cxnId="{93E3E582-25EC-42A4-864B-1B29BAE289F5}">
      <dgm:prSet/>
      <dgm:spPr/>
      <dgm:t>
        <a:bodyPr/>
        <a:lstStyle/>
        <a:p>
          <a:endParaRPr lang="en-US"/>
        </a:p>
      </dgm:t>
    </dgm:pt>
    <dgm:pt modelId="{2A014816-7D66-4F13-AA78-E07A03B96FFA}">
      <dgm:prSet/>
      <dgm:spPr/>
      <dgm:t>
        <a:bodyPr/>
        <a:lstStyle/>
        <a:p>
          <a:r>
            <a:rPr lang="tr-TR" b="1"/>
            <a:t>Deep Learning vs Machine Learning</a:t>
          </a:r>
          <a:endParaRPr lang="en-US"/>
        </a:p>
      </dgm:t>
    </dgm:pt>
    <dgm:pt modelId="{DF9EF034-4BDF-4417-A4CD-5B6642C02BBF}" type="parTrans" cxnId="{E9F90A01-7523-4727-86D8-6F7FA336EA05}">
      <dgm:prSet/>
      <dgm:spPr/>
      <dgm:t>
        <a:bodyPr/>
        <a:lstStyle/>
        <a:p>
          <a:endParaRPr lang="en-US"/>
        </a:p>
      </dgm:t>
    </dgm:pt>
    <dgm:pt modelId="{9020FBDE-903C-4157-9860-E229F323F9C6}" type="sibTrans" cxnId="{E9F90A01-7523-4727-86D8-6F7FA336EA05}">
      <dgm:prSet/>
      <dgm:spPr/>
      <dgm:t>
        <a:bodyPr/>
        <a:lstStyle/>
        <a:p>
          <a:endParaRPr lang="en-US"/>
        </a:p>
      </dgm:t>
    </dgm:pt>
    <dgm:pt modelId="{4D563670-9A24-4CB1-B951-E14EA4E17500}">
      <dgm:prSet/>
      <dgm:spPr/>
      <dgm:t>
        <a:bodyPr/>
        <a:lstStyle/>
        <a:p>
          <a:r>
            <a:rPr lang="tr-TR"/>
            <a:t>Formüller: Linear regression, logistic regression, support vector, k means clustering...</a:t>
          </a:r>
          <a:endParaRPr lang="en-US"/>
        </a:p>
      </dgm:t>
    </dgm:pt>
    <dgm:pt modelId="{882EB004-9BE8-4469-A6EF-D80E4FBBCD6B}" type="parTrans" cxnId="{D2128E0F-3583-4643-B23F-0938FC9A3D2F}">
      <dgm:prSet/>
      <dgm:spPr/>
      <dgm:t>
        <a:bodyPr/>
        <a:lstStyle/>
        <a:p>
          <a:endParaRPr lang="en-US"/>
        </a:p>
      </dgm:t>
    </dgm:pt>
    <dgm:pt modelId="{F3A143F5-2FF1-4111-BB90-5B67A6038ABD}" type="sibTrans" cxnId="{D2128E0F-3583-4643-B23F-0938FC9A3D2F}">
      <dgm:prSet/>
      <dgm:spPr/>
      <dgm:t>
        <a:bodyPr/>
        <a:lstStyle/>
        <a:p>
          <a:endParaRPr lang="en-US"/>
        </a:p>
      </dgm:t>
    </dgm:pt>
    <dgm:pt modelId="{C89A8C38-27F4-489D-A2CF-06759D7F5920}">
      <dgm:prSet/>
      <dgm:spPr/>
      <dgm:t>
        <a:bodyPr/>
        <a:lstStyle/>
        <a:p>
          <a:r>
            <a:rPr lang="tr-TR"/>
            <a:t>ML boosting algorithms: GBM, XG Boost, random forest..</a:t>
          </a:r>
          <a:endParaRPr lang="en-US"/>
        </a:p>
      </dgm:t>
    </dgm:pt>
    <dgm:pt modelId="{39F3652C-5153-47A3-9383-1D62ED27EEE3}" type="parTrans" cxnId="{958FCE1A-6017-44C4-B174-4EBD59D5F640}">
      <dgm:prSet/>
      <dgm:spPr/>
      <dgm:t>
        <a:bodyPr/>
        <a:lstStyle/>
        <a:p>
          <a:endParaRPr lang="en-US"/>
        </a:p>
      </dgm:t>
    </dgm:pt>
    <dgm:pt modelId="{F76DC206-9A0B-4E0F-9193-4951BE55FDF4}" type="sibTrans" cxnId="{958FCE1A-6017-44C4-B174-4EBD59D5F640}">
      <dgm:prSet/>
      <dgm:spPr/>
      <dgm:t>
        <a:bodyPr/>
        <a:lstStyle/>
        <a:p>
          <a:endParaRPr lang="en-US"/>
        </a:p>
      </dgm:t>
    </dgm:pt>
    <dgm:pt modelId="{7548CD81-A17C-4B51-BDFA-011E0840218D}">
      <dgm:prSet/>
      <dgm:spPr/>
      <dgm:t>
        <a:bodyPr/>
        <a:lstStyle/>
        <a:p>
          <a:r>
            <a:rPr lang="tr-TR"/>
            <a:t>Deep Learning: ANN, RNN , LSTM, GRUs, CNN…</a:t>
          </a:r>
          <a:endParaRPr lang="en-US"/>
        </a:p>
      </dgm:t>
    </dgm:pt>
    <dgm:pt modelId="{965E291A-FAA4-46A6-98AA-80CD12C39CCB}" type="parTrans" cxnId="{69D9BCD4-586F-40A4-9BA3-7A3E7D391351}">
      <dgm:prSet/>
      <dgm:spPr/>
      <dgm:t>
        <a:bodyPr/>
        <a:lstStyle/>
        <a:p>
          <a:endParaRPr lang="en-US"/>
        </a:p>
      </dgm:t>
    </dgm:pt>
    <dgm:pt modelId="{135B7D25-271D-4E63-AE01-D98FA52A9FB4}" type="sibTrans" cxnId="{69D9BCD4-586F-40A4-9BA3-7A3E7D391351}">
      <dgm:prSet/>
      <dgm:spPr/>
      <dgm:t>
        <a:bodyPr/>
        <a:lstStyle/>
        <a:p>
          <a:endParaRPr lang="en-US"/>
        </a:p>
      </dgm:t>
    </dgm:pt>
    <dgm:pt modelId="{2C55EE90-FEB9-40E5-96EA-1AFDECFE6406}">
      <dgm:prSet/>
      <dgm:spPr/>
      <dgm:t>
        <a:bodyPr/>
        <a:lstStyle/>
        <a:p>
          <a:r>
            <a:rPr lang="tr-TR" b="1" dirty="0" err="1"/>
            <a:t>Framework’ler</a:t>
          </a:r>
          <a:r>
            <a:rPr lang="tr-TR" b="1" dirty="0"/>
            <a:t>: </a:t>
          </a:r>
          <a:r>
            <a:rPr lang="tr-TR" b="1" dirty="0" err="1"/>
            <a:t>Pytorch</a:t>
          </a:r>
          <a:r>
            <a:rPr lang="tr-TR" b="1" dirty="0"/>
            <a:t>, </a:t>
          </a:r>
          <a:r>
            <a:rPr lang="tr-TR" dirty="0" err="1"/>
            <a:t>TensorFlow</a:t>
          </a:r>
          <a:r>
            <a:rPr lang="tr-TR" dirty="0"/>
            <a:t>, JAX…</a:t>
          </a:r>
          <a:endParaRPr lang="en-US" dirty="0"/>
        </a:p>
      </dgm:t>
    </dgm:pt>
    <dgm:pt modelId="{5CDBB49D-D4B1-403C-80C7-FF0FAAF9BA1C}" type="parTrans" cxnId="{EAC252B1-B36D-47C0-A6D9-4BCEC61A1F9A}">
      <dgm:prSet/>
      <dgm:spPr/>
      <dgm:t>
        <a:bodyPr/>
        <a:lstStyle/>
        <a:p>
          <a:endParaRPr lang="en-US"/>
        </a:p>
      </dgm:t>
    </dgm:pt>
    <dgm:pt modelId="{0D8CDEAE-58C5-425F-96F5-5A196FDD4056}" type="sibTrans" cxnId="{EAC252B1-B36D-47C0-A6D9-4BCEC61A1F9A}">
      <dgm:prSet/>
      <dgm:spPr/>
      <dgm:t>
        <a:bodyPr/>
        <a:lstStyle/>
        <a:p>
          <a:endParaRPr lang="en-US"/>
        </a:p>
      </dgm:t>
    </dgm:pt>
    <dgm:pt modelId="{8DA23D8A-C47F-4DDE-B69A-59B1118ECCC1}" type="pres">
      <dgm:prSet presAssocID="{86E67689-38D3-4E16-8A80-3C0E1B32FFD3}" presName="root" presStyleCnt="0">
        <dgm:presLayoutVars>
          <dgm:dir/>
          <dgm:resizeHandles val="exact"/>
        </dgm:presLayoutVars>
      </dgm:prSet>
      <dgm:spPr/>
    </dgm:pt>
    <dgm:pt modelId="{171DD21D-2B3C-45E4-9B62-27E8CA59DDC7}" type="pres">
      <dgm:prSet presAssocID="{38321279-1B3B-4A07-8B81-E5D0D2638E8B}" presName="compNode" presStyleCnt="0"/>
      <dgm:spPr/>
    </dgm:pt>
    <dgm:pt modelId="{96DBB463-13B0-4682-BA62-C1420E8A3178}" type="pres">
      <dgm:prSet presAssocID="{38321279-1B3B-4A07-8B81-E5D0D2638E8B}" presName="bgRect" presStyleLbl="bgShp" presStyleIdx="0" presStyleCnt="7"/>
      <dgm:spPr/>
    </dgm:pt>
    <dgm:pt modelId="{04BBF4DC-E233-4769-A327-2C815E45B344}" type="pres">
      <dgm:prSet presAssocID="{38321279-1B3B-4A07-8B81-E5D0D2638E8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5F292608-2359-44E3-BFD8-5DD4F145DEE0}" type="pres">
      <dgm:prSet presAssocID="{38321279-1B3B-4A07-8B81-E5D0D2638E8B}" presName="spaceRect" presStyleCnt="0"/>
      <dgm:spPr/>
    </dgm:pt>
    <dgm:pt modelId="{9DCAF2E4-AC87-40B9-8597-89E31AC8B426}" type="pres">
      <dgm:prSet presAssocID="{38321279-1B3B-4A07-8B81-E5D0D2638E8B}" presName="parTx" presStyleLbl="revTx" presStyleIdx="0" presStyleCnt="7">
        <dgm:presLayoutVars>
          <dgm:chMax val="0"/>
          <dgm:chPref val="0"/>
        </dgm:presLayoutVars>
      </dgm:prSet>
      <dgm:spPr/>
    </dgm:pt>
    <dgm:pt modelId="{37F35393-A966-4F91-B818-41CAF1230732}" type="pres">
      <dgm:prSet presAssocID="{7C785CFC-E69B-4703-8CB6-85869170D6FD}" presName="sibTrans" presStyleCnt="0"/>
      <dgm:spPr/>
    </dgm:pt>
    <dgm:pt modelId="{0BC98499-E872-4509-ACD4-E410B57CD4B3}" type="pres">
      <dgm:prSet presAssocID="{C256DBB2-13AC-47D2-8826-934951D9557C}" presName="compNode" presStyleCnt="0"/>
      <dgm:spPr/>
    </dgm:pt>
    <dgm:pt modelId="{C21FA14D-1F2E-4480-BBB2-2BAB0029D165}" type="pres">
      <dgm:prSet presAssocID="{C256DBB2-13AC-47D2-8826-934951D9557C}" presName="bgRect" presStyleLbl="bgShp" presStyleIdx="1" presStyleCnt="7"/>
      <dgm:spPr/>
    </dgm:pt>
    <dgm:pt modelId="{6956685F-CE33-49F4-811B-4FE519AF78B3}" type="pres">
      <dgm:prSet presAssocID="{C256DBB2-13AC-47D2-8826-934951D9557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3E706D59-B5D4-423A-94F7-0F0E2EEADF23}" type="pres">
      <dgm:prSet presAssocID="{C256DBB2-13AC-47D2-8826-934951D9557C}" presName="spaceRect" presStyleCnt="0"/>
      <dgm:spPr/>
    </dgm:pt>
    <dgm:pt modelId="{A0804F6B-A47D-4FA0-A787-8BD554DD7062}" type="pres">
      <dgm:prSet presAssocID="{C256DBB2-13AC-47D2-8826-934951D9557C}" presName="parTx" presStyleLbl="revTx" presStyleIdx="1" presStyleCnt="7">
        <dgm:presLayoutVars>
          <dgm:chMax val="0"/>
          <dgm:chPref val="0"/>
        </dgm:presLayoutVars>
      </dgm:prSet>
      <dgm:spPr/>
    </dgm:pt>
    <dgm:pt modelId="{B0FFBA70-48E8-4585-9685-47378545C460}" type="pres">
      <dgm:prSet presAssocID="{023C02D7-7D83-411A-BB83-EF9A6AA13196}" presName="sibTrans" presStyleCnt="0"/>
      <dgm:spPr/>
    </dgm:pt>
    <dgm:pt modelId="{8FAF271F-28A8-42D6-BE58-2FDFD3CB9734}" type="pres">
      <dgm:prSet presAssocID="{2A014816-7D66-4F13-AA78-E07A03B96FFA}" presName="compNode" presStyleCnt="0"/>
      <dgm:spPr/>
    </dgm:pt>
    <dgm:pt modelId="{C01538D1-73D9-4618-A92F-F5F7D8361831}" type="pres">
      <dgm:prSet presAssocID="{2A014816-7D66-4F13-AA78-E07A03B96FFA}" presName="bgRect" presStyleLbl="bgShp" presStyleIdx="2" presStyleCnt="7"/>
      <dgm:spPr/>
    </dgm:pt>
    <dgm:pt modelId="{CDD7DEB7-A4C3-4773-B359-7487B9B99665}" type="pres">
      <dgm:prSet presAssocID="{2A014816-7D66-4F13-AA78-E07A03B96FF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5C9CC66-D0B8-400E-8F04-88A0055EB66B}" type="pres">
      <dgm:prSet presAssocID="{2A014816-7D66-4F13-AA78-E07A03B96FFA}" presName="spaceRect" presStyleCnt="0"/>
      <dgm:spPr/>
    </dgm:pt>
    <dgm:pt modelId="{93FA2C10-E4C2-4B58-A382-1C1226B5E608}" type="pres">
      <dgm:prSet presAssocID="{2A014816-7D66-4F13-AA78-E07A03B96FFA}" presName="parTx" presStyleLbl="revTx" presStyleIdx="2" presStyleCnt="7">
        <dgm:presLayoutVars>
          <dgm:chMax val="0"/>
          <dgm:chPref val="0"/>
        </dgm:presLayoutVars>
      </dgm:prSet>
      <dgm:spPr/>
    </dgm:pt>
    <dgm:pt modelId="{418F5C6E-890D-4609-9DC8-BC2BD5EA9CBF}" type="pres">
      <dgm:prSet presAssocID="{9020FBDE-903C-4157-9860-E229F323F9C6}" presName="sibTrans" presStyleCnt="0"/>
      <dgm:spPr/>
    </dgm:pt>
    <dgm:pt modelId="{F7CA8913-C28D-4483-8449-EFF1C9EDCEC6}" type="pres">
      <dgm:prSet presAssocID="{4D563670-9A24-4CB1-B951-E14EA4E17500}" presName="compNode" presStyleCnt="0"/>
      <dgm:spPr/>
    </dgm:pt>
    <dgm:pt modelId="{B57170D1-4DC1-42CC-BFA7-986A3F0E7A8A}" type="pres">
      <dgm:prSet presAssocID="{4D563670-9A24-4CB1-B951-E14EA4E17500}" presName="bgRect" presStyleLbl="bgShp" presStyleIdx="3" presStyleCnt="7"/>
      <dgm:spPr/>
    </dgm:pt>
    <dgm:pt modelId="{9690133D-8C3B-4F74-8774-57EF88EA816C}" type="pres">
      <dgm:prSet presAssocID="{4D563670-9A24-4CB1-B951-E14EA4E1750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thematics"/>
        </a:ext>
      </dgm:extLst>
    </dgm:pt>
    <dgm:pt modelId="{70C3B99C-4709-47AF-9DD2-FC5F27A04DB0}" type="pres">
      <dgm:prSet presAssocID="{4D563670-9A24-4CB1-B951-E14EA4E17500}" presName="spaceRect" presStyleCnt="0"/>
      <dgm:spPr/>
    </dgm:pt>
    <dgm:pt modelId="{D6A10434-6C77-42B8-A04E-AC29BD3AB529}" type="pres">
      <dgm:prSet presAssocID="{4D563670-9A24-4CB1-B951-E14EA4E17500}" presName="parTx" presStyleLbl="revTx" presStyleIdx="3" presStyleCnt="7">
        <dgm:presLayoutVars>
          <dgm:chMax val="0"/>
          <dgm:chPref val="0"/>
        </dgm:presLayoutVars>
      </dgm:prSet>
      <dgm:spPr/>
    </dgm:pt>
    <dgm:pt modelId="{4F9014E8-CE59-4104-86B3-9E5CCD1FFAA0}" type="pres">
      <dgm:prSet presAssocID="{F3A143F5-2FF1-4111-BB90-5B67A6038ABD}" presName="sibTrans" presStyleCnt="0"/>
      <dgm:spPr/>
    </dgm:pt>
    <dgm:pt modelId="{07F76195-9412-4977-A5BB-EFF8F2CCE312}" type="pres">
      <dgm:prSet presAssocID="{C89A8C38-27F4-489D-A2CF-06759D7F5920}" presName="compNode" presStyleCnt="0"/>
      <dgm:spPr/>
    </dgm:pt>
    <dgm:pt modelId="{C8DA6AC5-16B7-4FFB-A654-6509ED41F6B6}" type="pres">
      <dgm:prSet presAssocID="{C89A8C38-27F4-489D-A2CF-06759D7F5920}" presName="bgRect" presStyleLbl="bgShp" presStyleIdx="4" presStyleCnt="7"/>
      <dgm:spPr/>
    </dgm:pt>
    <dgm:pt modelId="{5ED28071-57DF-4C59-ACB6-5D4B67BF580D}" type="pres">
      <dgm:prSet presAssocID="{C89A8C38-27F4-489D-A2CF-06759D7F592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r tree"/>
        </a:ext>
      </dgm:extLst>
    </dgm:pt>
    <dgm:pt modelId="{84EF8F8A-8659-424C-86FF-30693A301428}" type="pres">
      <dgm:prSet presAssocID="{C89A8C38-27F4-489D-A2CF-06759D7F5920}" presName="spaceRect" presStyleCnt="0"/>
      <dgm:spPr/>
    </dgm:pt>
    <dgm:pt modelId="{4D1E1CC0-0998-4A4E-8979-B388B3CC5486}" type="pres">
      <dgm:prSet presAssocID="{C89A8C38-27F4-489D-A2CF-06759D7F5920}" presName="parTx" presStyleLbl="revTx" presStyleIdx="4" presStyleCnt="7">
        <dgm:presLayoutVars>
          <dgm:chMax val="0"/>
          <dgm:chPref val="0"/>
        </dgm:presLayoutVars>
      </dgm:prSet>
      <dgm:spPr/>
    </dgm:pt>
    <dgm:pt modelId="{64482772-14FF-4AD7-9B88-AD96608E5829}" type="pres">
      <dgm:prSet presAssocID="{F76DC206-9A0B-4E0F-9193-4951BE55FDF4}" presName="sibTrans" presStyleCnt="0"/>
      <dgm:spPr/>
    </dgm:pt>
    <dgm:pt modelId="{9E4BF9D7-DA96-4449-B88E-5ACAAD21DEDB}" type="pres">
      <dgm:prSet presAssocID="{7548CD81-A17C-4B51-BDFA-011E0840218D}" presName="compNode" presStyleCnt="0"/>
      <dgm:spPr/>
    </dgm:pt>
    <dgm:pt modelId="{AF53BFB1-8A51-42E1-9DE1-983AC6E16FAD}" type="pres">
      <dgm:prSet presAssocID="{7548CD81-A17C-4B51-BDFA-011E0840218D}" presName="bgRect" presStyleLbl="bgShp" presStyleIdx="5" presStyleCnt="7"/>
      <dgm:spPr/>
    </dgm:pt>
    <dgm:pt modelId="{6281B336-8A5D-4B88-9D86-1384F98A5135}" type="pres">
      <dgm:prSet presAssocID="{7548CD81-A17C-4B51-BDFA-011E0840218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levision"/>
        </a:ext>
      </dgm:extLst>
    </dgm:pt>
    <dgm:pt modelId="{434956FD-3138-401D-BAA8-FC22E58A800C}" type="pres">
      <dgm:prSet presAssocID="{7548CD81-A17C-4B51-BDFA-011E0840218D}" presName="spaceRect" presStyleCnt="0"/>
      <dgm:spPr/>
    </dgm:pt>
    <dgm:pt modelId="{FE0DBF78-53D3-44BA-948D-F6BBD0828D30}" type="pres">
      <dgm:prSet presAssocID="{7548CD81-A17C-4B51-BDFA-011E0840218D}" presName="parTx" presStyleLbl="revTx" presStyleIdx="5" presStyleCnt="7">
        <dgm:presLayoutVars>
          <dgm:chMax val="0"/>
          <dgm:chPref val="0"/>
        </dgm:presLayoutVars>
      </dgm:prSet>
      <dgm:spPr/>
    </dgm:pt>
    <dgm:pt modelId="{A909D816-DDC4-4323-A6B9-FC075ABD2E09}" type="pres">
      <dgm:prSet presAssocID="{135B7D25-271D-4E63-AE01-D98FA52A9FB4}" presName="sibTrans" presStyleCnt="0"/>
      <dgm:spPr/>
    </dgm:pt>
    <dgm:pt modelId="{CD7CA095-512F-4F24-BD5B-C59BD2BF199E}" type="pres">
      <dgm:prSet presAssocID="{2C55EE90-FEB9-40E5-96EA-1AFDECFE6406}" presName="compNode" presStyleCnt="0"/>
      <dgm:spPr/>
    </dgm:pt>
    <dgm:pt modelId="{F727FBE6-0822-4045-BB79-630EC791ED1C}" type="pres">
      <dgm:prSet presAssocID="{2C55EE90-FEB9-40E5-96EA-1AFDECFE6406}" presName="bgRect" presStyleLbl="bgShp" presStyleIdx="6" presStyleCnt="7"/>
      <dgm:spPr/>
    </dgm:pt>
    <dgm:pt modelId="{84E6B2E7-CD74-4245-B647-A70DA94039CE}" type="pres">
      <dgm:prSet presAssocID="{2C55EE90-FEB9-40E5-96EA-1AFDECFE640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Astronaut"/>
        </a:ext>
      </dgm:extLst>
    </dgm:pt>
    <dgm:pt modelId="{CFBC8744-70B4-4BEF-9151-DAD2BEE6E66D}" type="pres">
      <dgm:prSet presAssocID="{2C55EE90-FEB9-40E5-96EA-1AFDECFE6406}" presName="spaceRect" presStyleCnt="0"/>
      <dgm:spPr/>
    </dgm:pt>
    <dgm:pt modelId="{A81D775C-E854-4212-8A0D-BD5CDB3F04A2}" type="pres">
      <dgm:prSet presAssocID="{2C55EE90-FEB9-40E5-96EA-1AFDECFE6406}" presName="parTx" presStyleLbl="revTx" presStyleIdx="6" presStyleCnt="7">
        <dgm:presLayoutVars>
          <dgm:chMax val="0"/>
          <dgm:chPref val="0"/>
        </dgm:presLayoutVars>
      </dgm:prSet>
      <dgm:spPr/>
    </dgm:pt>
  </dgm:ptLst>
  <dgm:cxnLst>
    <dgm:cxn modelId="{E9F90A01-7523-4727-86D8-6F7FA336EA05}" srcId="{86E67689-38D3-4E16-8A80-3C0E1B32FFD3}" destId="{2A014816-7D66-4F13-AA78-E07A03B96FFA}" srcOrd="2" destOrd="0" parTransId="{DF9EF034-4BDF-4417-A4CD-5B6642C02BBF}" sibTransId="{9020FBDE-903C-4157-9860-E229F323F9C6}"/>
    <dgm:cxn modelId="{2A017609-1059-4ECE-8874-D057FAB548C1}" srcId="{86E67689-38D3-4E16-8A80-3C0E1B32FFD3}" destId="{38321279-1B3B-4A07-8B81-E5D0D2638E8B}" srcOrd="0" destOrd="0" parTransId="{C628D3FE-4AEA-4232-B50F-8A80842D3D39}" sibTransId="{7C785CFC-E69B-4703-8CB6-85869170D6FD}"/>
    <dgm:cxn modelId="{D2128E0F-3583-4643-B23F-0938FC9A3D2F}" srcId="{86E67689-38D3-4E16-8A80-3C0E1B32FFD3}" destId="{4D563670-9A24-4CB1-B951-E14EA4E17500}" srcOrd="3" destOrd="0" parTransId="{882EB004-9BE8-4469-A6EF-D80E4FBBCD6B}" sibTransId="{F3A143F5-2FF1-4111-BB90-5B67A6038ABD}"/>
    <dgm:cxn modelId="{958FCE1A-6017-44C4-B174-4EBD59D5F640}" srcId="{86E67689-38D3-4E16-8A80-3C0E1B32FFD3}" destId="{C89A8C38-27F4-489D-A2CF-06759D7F5920}" srcOrd="4" destOrd="0" parTransId="{39F3652C-5153-47A3-9383-1D62ED27EEE3}" sibTransId="{F76DC206-9A0B-4E0F-9193-4951BE55FDF4}"/>
    <dgm:cxn modelId="{6B8AD522-696D-4BFF-9FE3-7204019A8A8F}" type="presOf" srcId="{7548CD81-A17C-4B51-BDFA-011E0840218D}" destId="{FE0DBF78-53D3-44BA-948D-F6BBD0828D30}" srcOrd="0" destOrd="0" presId="urn:microsoft.com/office/officeart/2018/2/layout/IconVerticalSolidList"/>
    <dgm:cxn modelId="{F21B862B-7FC4-46A0-817F-02A2ACF23A17}" type="presOf" srcId="{C256DBB2-13AC-47D2-8826-934951D9557C}" destId="{A0804F6B-A47D-4FA0-A787-8BD554DD7062}" srcOrd="0" destOrd="0" presId="urn:microsoft.com/office/officeart/2018/2/layout/IconVerticalSolidList"/>
    <dgm:cxn modelId="{24A30E43-F1DA-49CA-A8B6-DA42DBA5C4F9}" type="presOf" srcId="{C89A8C38-27F4-489D-A2CF-06759D7F5920}" destId="{4D1E1CC0-0998-4A4E-8979-B388B3CC5486}" srcOrd="0" destOrd="0" presId="urn:microsoft.com/office/officeart/2018/2/layout/IconVerticalSolidList"/>
    <dgm:cxn modelId="{06EBDA50-36D6-4FB1-B8AB-9CE981B79253}" type="presOf" srcId="{38321279-1B3B-4A07-8B81-E5D0D2638E8B}" destId="{9DCAF2E4-AC87-40B9-8597-89E31AC8B426}" srcOrd="0" destOrd="0" presId="urn:microsoft.com/office/officeart/2018/2/layout/IconVerticalSolidList"/>
    <dgm:cxn modelId="{93E3E582-25EC-42A4-864B-1B29BAE289F5}" srcId="{86E67689-38D3-4E16-8A80-3C0E1B32FFD3}" destId="{C256DBB2-13AC-47D2-8826-934951D9557C}" srcOrd="1" destOrd="0" parTransId="{98F0EB95-3CD3-443A-8BEE-7A62794DACC4}" sibTransId="{023C02D7-7D83-411A-BB83-EF9A6AA13196}"/>
    <dgm:cxn modelId="{A4B33F8C-5B07-448C-BFEB-5BE72E51B2A7}" type="presOf" srcId="{2A014816-7D66-4F13-AA78-E07A03B96FFA}" destId="{93FA2C10-E4C2-4B58-A382-1C1226B5E608}" srcOrd="0" destOrd="0" presId="urn:microsoft.com/office/officeart/2018/2/layout/IconVerticalSolidList"/>
    <dgm:cxn modelId="{A7CD89A7-5A15-49B0-A418-C520D27DA9B3}" type="presOf" srcId="{4D563670-9A24-4CB1-B951-E14EA4E17500}" destId="{D6A10434-6C77-42B8-A04E-AC29BD3AB529}" srcOrd="0" destOrd="0" presId="urn:microsoft.com/office/officeart/2018/2/layout/IconVerticalSolidList"/>
    <dgm:cxn modelId="{EAC252B1-B36D-47C0-A6D9-4BCEC61A1F9A}" srcId="{86E67689-38D3-4E16-8A80-3C0E1B32FFD3}" destId="{2C55EE90-FEB9-40E5-96EA-1AFDECFE6406}" srcOrd="6" destOrd="0" parTransId="{5CDBB49D-D4B1-403C-80C7-FF0FAAF9BA1C}" sibTransId="{0D8CDEAE-58C5-425F-96F5-5A196FDD4056}"/>
    <dgm:cxn modelId="{69D9BCD4-586F-40A4-9BA3-7A3E7D391351}" srcId="{86E67689-38D3-4E16-8A80-3C0E1B32FFD3}" destId="{7548CD81-A17C-4B51-BDFA-011E0840218D}" srcOrd="5" destOrd="0" parTransId="{965E291A-FAA4-46A6-98AA-80CD12C39CCB}" sibTransId="{135B7D25-271D-4E63-AE01-D98FA52A9FB4}"/>
    <dgm:cxn modelId="{08341AEE-82F2-412B-935F-D869CD0FC9CF}" type="presOf" srcId="{2C55EE90-FEB9-40E5-96EA-1AFDECFE6406}" destId="{A81D775C-E854-4212-8A0D-BD5CDB3F04A2}" srcOrd="0" destOrd="0" presId="urn:microsoft.com/office/officeart/2018/2/layout/IconVerticalSolidList"/>
    <dgm:cxn modelId="{889034F0-AA9A-45E3-8C4C-E6A05E74B8D7}" type="presOf" srcId="{86E67689-38D3-4E16-8A80-3C0E1B32FFD3}" destId="{8DA23D8A-C47F-4DDE-B69A-59B1118ECCC1}" srcOrd="0" destOrd="0" presId="urn:microsoft.com/office/officeart/2018/2/layout/IconVerticalSolidList"/>
    <dgm:cxn modelId="{D77A2844-15BC-4ABC-AEFF-59F29F45B8E2}" type="presParOf" srcId="{8DA23D8A-C47F-4DDE-B69A-59B1118ECCC1}" destId="{171DD21D-2B3C-45E4-9B62-27E8CA59DDC7}" srcOrd="0" destOrd="0" presId="urn:microsoft.com/office/officeart/2018/2/layout/IconVerticalSolidList"/>
    <dgm:cxn modelId="{F249BACB-9E0E-4C5C-8B66-B80B3863AE84}" type="presParOf" srcId="{171DD21D-2B3C-45E4-9B62-27E8CA59DDC7}" destId="{96DBB463-13B0-4682-BA62-C1420E8A3178}" srcOrd="0" destOrd="0" presId="urn:microsoft.com/office/officeart/2018/2/layout/IconVerticalSolidList"/>
    <dgm:cxn modelId="{CE50C95D-6091-4C48-86C8-20C30786201C}" type="presParOf" srcId="{171DD21D-2B3C-45E4-9B62-27E8CA59DDC7}" destId="{04BBF4DC-E233-4769-A327-2C815E45B344}" srcOrd="1" destOrd="0" presId="urn:microsoft.com/office/officeart/2018/2/layout/IconVerticalSolidList"/>
    <dgm:cxn modelId="{DC041A93-15D4-49B2-B678-A773992C3DFD}" type="presParOf" srcId="{171DD21D-2B3C-45E4-9B62-27E8CA59DDC7}" destId="{5F292608-2359-44E3-BFD8-5DD4F145DEE0}" srcOrd="2" destOrd="0" presId="urn:microsoft.com/office/officeart/2018/2/layout/IconVerticalSolidList"/>
    <dgm:cxn modelId="{822E5844-DFFF-477A-A1E8-787B34D7FEB8}" type="presParOf" srcId="{171DD21D-2B3C-45E4-9B62-27E8CA59DDC7}" destId="{9DCAF2E4-AC87-40B9-8597-89E31AC8B426}" srcOrd="3" destOrd="0" presId="urn:microsoft.com/office/officeart/2018/2/layout/IconVerticalSolidList"/>
    <dgm:cxn modelId="{60F78B34-FB69-4C10-8C66-AE33ED65135A}" type="presParOf" srcId="{8DA23D8A-C47F-4DDE-B69A-59B1118ECCC1}" destId="{37F35393-A966-4F91-B818-41CAF1230732}" srcOrd="1" destOrd="0" presId="urn:microsoft.com/office/officeart/2018/2/layout/IconVerticalSolidList"/>
    <dgm:cxn modelId="{785A1F80-5CAB-4CCB-BFC0-E1664660F7FB}" type="presParOf" srcId="{8DA23D8A-C47F-4DDE-B69A-59B1118ECCC1}" destId="{0BC98499-E872-4509-ACD4-E410B57CD4B3}" srcOrd="2" destOrd="0" presId="urn:microsoft.com/office/officeart/2018/2/layout/IconVerticalSolidList"/>
    <dgm:cxn modelId="{AD3E8623-4F7F-4949-95A2-14568A9AF1F1}" type="presParOf" srcId="{0BC98499-E872-4509-ACD4-E410B57CD4B3}" destId="{C21FA14D-1F2E-4480-BBB2-2BAB0029D165}" srcOrd="0" destOrd="0" presId="urn:microsoft.com/office/officeart/2018/2/layout/IconVerticalSolidList"/>
    <dgm:cxn modelId="{024A8134-8D22-4430-BEF5-C41084D15DB6}" type="presParOf" srcId="{0BC98499-E872-4509-ACD4-E410B57CD4B3}" destId="{6956685F-CE33-49F4-811B-4FE519AF78B3}" srcOrd="1" destOrd="0" presId="urn:microsoft.com/office/officeart/2018/2/layout/IconVerticalSolidList"/>
    <dgm:cxn modelId="{E80B623A-6983-4919-9242-2E1B70915AF2}" type="presParOf" srcId="{0BC98499-E872-4509-ACD4-E410B57CD4B3}" destId="{3E706D59-B5D4-423A-94F7-0F0E2EEADF23}" srcOrd="2" destOrd="0" presId="urn:microsoft.com/office/officeart/2018/2/layout/IconVerticalSolidList"/>
    <dgm:cxn modelId="{C55259F5-247F-4C0B-AC06-679F9241048D}" type="presParOf" srcId="{0BC98499-E872-4509-ACD4-E410B57CD4B3}" destId="{A0804F6B-A47D-4FA0-A787-8BD554DD7062}" srcOrd="3" destOrd="0" presId="urn:microsoft.com/office/officeart/2018/2/layout/IconVerticalSolidList"/>
    <dgm:cxn modelId="{36F505D2-F6EE-4FBD-835A-B25E178B614A}" type="presParOf" srcId="{8DA23D8A-C47F-4DDE-B69A-59B1118ECCC1}" destId="{B0FFBA70-48E8-4585-9685-47378545C460}" srcOrd="3" destOrd="0" presId="urn:microsoft.com/office/officeart/2018/2/layout/IconVerticalSolidList"/>
    <dgm:cxn modelId="{9A669C44-6076-4F39-8F95-D6E2D332B345}" type="presParOf" srcId="{8DA23D8A-C47F-4DDE-B69A-59B1118ECCC1}" destId="{8FAF271F-28A8-42D6-BE58-2FDFD3CB9734}" srcOrd="4" destOrd="0" presId="urn:microsoft.com/office/officeart/2018/2/layout/IconVerticalSolidList"/>
    <dgm:cxn modelId="{A4A8F659-C22C-47E9-8D00-0AA7A9BA047A}" type="presParOf" srcId="{8FAF271F-28A8-42D6-BE58-2FDFD3CB9734}" destId="{C01538D1-73D9-4618-A92F-F5F7D8361831}" srcOrd="0" destOrd="0" presId="urn:microsoft.com/office/officeart/2018/2/layout/IconVerticalSolidList"/>
    <dgm:cxn modelId="{4F095B5F-514C-4A53-9446-E863F383F9ED}" type="presParOf" srcId="{8FAF271F-28A8-42D6-BE58-2FDFD3CB9734}" destId="{CDD7DEB7-A4C3-4773-B359-7487B9B99665}" srcOrd="1" destOrd="0" presId="urn:microsoft.com/office/officeart/2018/2/layout/IconVerticalSolidList"/>
    <dgm:cxn modelId="{CADC5F22-D5DC-4214-AD42-9639E567BCC2}" type="presParOf" srcId="{8FAF271F-28A8-42D6-BE58-2FDFD3CB9734}" destId="{85C9CC66-D0B8-400E-8F04-88A0055EB66B}" srcOrd="2" destOrd="0" presId="urn:microsoft.com/office/officeart/2018/2/layout/IconVerticalSolidList"/>
    <dgm:cxn modelId="{CA6E2976-1985-4AE8-89D4-14D13EF83635}" type="presParOf" srcId="{8FAF271F-28A8-42D6-BE58-2FDFD3CB9734}" destId="{93FA2C10-E4C2-4B58-A382-1C1226B5E608}" srcOrd="3" destOrd="0" presId="urn:microsoft.com/office/officeart/2018/2/layout/IconVerticalSolidList"/>
    <dgm:cxn modelId="{2182C8A7-F624-4C17-B4C0-C4AD8B6F602A}" type="presParOf" srcId="{8DA23D8A-C47F-4DDE-B69A-59B1118ECCC1}" destId="{418F5C6E-890D-4609-9DC8-BC2BD5EA9CBF}" srcOrd="5" destOrd="0" presId="urn:microsoft.com/office/officeart/2018/2/layout/IconVerticalSolidList"/>
    <dgm:cxn modelId="{18A980EF-E9D5-408C-8BFF-F8F23EB6B94B}" type="presParOf" srcId="{8DA23D8A-C47F-4DDE-B69A-59B1118ECCC1}" destId="{F7CA8913-C28D-4483-8449-EFF1C9EDCEC6}" srcOrd="6" destOrd="0" presId="urn:microsoft.com/office/officeart/2018/2/layout/IconVerticalSolidList"/>
    <dgm:cxn modelId="{559DE289-F0DE-4773-8D23-318B0017EE7D}" type="presParOf" srcId="{F7CA8913-C28D-4483-8449-EFF1C9EDCEC6}" destId="{B57170D1-4DC1-42CC-BFA7-986A3F0E7A8A}" srcOrd="0" destOrd="0" presId="urn:microsoft.com/office/officeart/2018/2/layout/IconVerticalSolidList"/>
    <dgm:cxn modelId="{047C25C5-0F99-46F4-BFA5-17943D2BDC6F}" type="presParOf" srcId="{F7CA8913-C28D-4483-8449-EFF1C9EDCEC6}" destId="{9690133D-8C3B-4F74-8774-57EF88EA816C}" srcOrd="1" destOrd="0" presId="urn:microsoft.com/office/officeart/2018/2/layout/IconVerticalSolidList"/>
    <dgm:cxn modelId="{4ECD25A5-771F-465E-BBAA-B6CBB16697DB}" type="presParOf" srcId="{F7CA8913-C28D-4483-8449-EFF1C9EDCEC6}" destId="{70C3B99C-4709-47AF-9DD2-FC5F27A04DB0}" srcOrd="2" destOrd="0" presId="urn:microsoft.com/office/officeart/2018/2/layout/IconVerticalSolidList"/>
    <dgm:cxn modelId="{71606631-0E3C-4BBF-9C64-4A79CA0D7A51}" type="presParOf" srcId="{F7CA8913-C28D-4483-8449-EFF1C9EDCEC6}" destId="{D6A10434-6C77-42B8-A04E-AC29BD3AB529}" srcOrd="3" destOrd="0" presId="urn:microsoft.com/office/officeart/2018/2/layout/IconVerticalSolidList"/>
    <dgm:cxn modelId="{1DE02E87-4440-4611-8629-263972AE1940}" type="presParOf" srcId="{8DA23D8A-C47F-4DDE-B69A-59B1118ECCC1}" destId="{4F9014E8-CE59-4104-86B3-9E5CCD1FFAA0}" srcOrd="7" destOrd="0" presId="urn:microsoft.com/office/officeart/2018/2/layout/IconVerticalSolidList"/>
    <dgm:cxn modelId="{31CB7513-F4BC-4829-AA69-D70F4FC6D4B8}" type="presParOf" srcId="{8DA23D8A-C47F-4DDE-B69A-59B1118ECCC1}" destId="{07F76195-9412-4977-A5BB-EFF8F2CCE312}" srcOrd="8" destOrd="0" presId="urn:microsoft.com/office/officeart/2018/2/layout/IconVerticalSolidList"/>
    <dgm:cxn modelId="{88FDE85B-0B5C-4BA2-B866-17A4E7274D93}" type="presParOf" srcId="{07F76195-9412-4977-A5BB-EFF8F2CCE312}" destId="{C8DA6AC5-16B7-4FFB-A654-6509ED41F6B6}" srcOrd="0" destOrd="0" presId="urn:microsoft.com/office/officeart/2018/2/layout/IconVerticalSolidList"/>
    <dgm:cxn modelId="{2A7148F7-D306-4E5A-92B3-D2BF1C696F1A}" type="presParOf" srcId="{07F76195-9412-4977-A5BB-EFF8F2CCE312}" destId="{5ED28071-57DF-4C59-ACB6-5D4B67BF580D}" srcOrd="1" destOrd="0" presId="urn:microsoft.com/office/officeart/2018/2/layout/IconVerticalSolidList"/>
    <dgm:cxn modelId="{461789B3-C2A9-45BC-A306-8083A2DD43D3}" type="presParOf" srcId="{07F76195-9412-4977-A5BB-EFF8F2CCE312}" destId="{84EF8F8A-8659-424C-86FF-30693A301428}" srcOrd="2" destOrd="0" presId="urn:microsoft.com/office/officeart/2018/2/layout/IconVerticalSolidList"/>
    <dgm:cxn modelId="{38544184-792F-4E9C-9BD0-43F9361780E8}" type="presParOf" srcId="{07F76195-9412-4977-A5BB-EFF8F2CCE312}" destId="{4D1E1CC0-0998-4A4E-8979-B388B3CC5486}" srcOrd="3" destOrd="0" presId="urn:microsoft.com/office/officeart/2018/2/layout/IconVerticalSolidList"/>
    <dgm:cxn modelId="{AF469CF2-0831-4689-AD9A-43944D579DFA}" type="presParOf" srcId="{8DA23D8A-C47F-4DDE-B69A-59B1118ECCC1}" destId="{64482772-14FF-4AD7-9B88-AD96608E5829}" srcOrd="9" destOrd="0" presId="urn:microsoft.com/office/officeart/2018/2/layout/IconVerticalSolidList"/>
    <dgm:cxn modelId="{E6526269-4991-477F-90D9-767EC7885A13}" type="presParOf" srcId="{8DA23D8A-C47F-4DDE-B69A-59B1118ECCC1}" destId="{9E4BF9D7-DA96-4449-B88E-5ACAAD21DEDB}" srcOrd="10" destOrd="0" presId="urn:microsoft.com/office/officeart/2018/2/layout/IconVerticalSolidList"/>
    <dgm:cxn modelId="{1237E729-F2F5-4C8B-9E24-9D09C65E82F3}" type="presParOf" srcId="{9E4BF9D7-DA96-4449-B88E-5ACAAD21DEDB}" destId="{AF53BFB1-8A51-42E1-9DE1-983AC6E16FAD}" srcOrd="0" destOrd="0" presId="urn:microsoft.com/office/officeart/2018/2/layout/IconVerticalSolidList"/>
    <dgm:cxn modelId="{5A701B65-3F49-4FEE-8E7F-1A2A8D889912}" type="presParOf" srcId="{9E4BF9D7-DA96-4449-B88E-5ACAAD21DEDB}" destId="{6281B336-8A5D-4B88-9D86-1384F98A5135}" srcOrd="1" destOrd="0" presId="urn:microsoft.com/office/officeart/2018/2/layout/IconVerticalSolidList"/>
    <dgm:cxn modelId="{6A4B2480-2BC8-4B02-AEFF-D619B737EC16}" type="presParOf" srcId="{9E4BF9D7-DA96-4449-B88E-5ACAAD21DEDB}" destId="{434956FD-3138-401D-BAA8-FC22E58A800C}" srcOrd="2" destOrd="0" presId="urn:microsoft.com/office/officeart/2018/2/layout/IconVerticalSolidList"/>
    <dgm:cxn modelId="{D6203C2B-9C9F-4A39-80D7-F384A2BC208E}" type="presParOf" srcId="{9E4BF9D7-DA96-4449-B88E-5ACAAD21DEDB}" destId="{FE0DBF78-53D3-44BA-948D-F6BBD0828D30}" srcOrd="3" destOrd="0" presId="urn:microsoft.com/office/officeart/2018/2/layout/IconVerticalSolidList"/>
    <dgm:cxn modelId="{0500809E-71C6-467A-BB4B-821593DBAFD7}" type="presParOf" srcId="{8DA23D8A-C47F-4DDE-B69A-59B1118ECCC1}" destId="{A909D816-DDC4-4323-A6B9-FC075ABD2E09}" srcOrd="11" destOrd="0" presId="urn:microsoft.com/office/officeart/2018/2/layout/IconVerticalSolidList"/>
    <dgm:cxn modelId="{1995B22B-751E-4C54-AF3E-E1C5B84A1916}" type="presParOf" srcId="{8DA23D8A-C47F-4DDE-B69A-59B1118ECCC1}" destId="{CD7CA095-512F-4F24-BD5B-C59BD2BF199E}" srcOrd="12" destOrd="0" presId="urn:microsoft.com/office/officeart/2018/2/layout/IconVerticalSolidList"/>
    <dgm:cxn modelId="{F42E185F-A07E-4503-9A6C-8B61EADD3A97}" type="presParOf" srcId="{CD7CA095-512F-4F24-BD5B-C59BD2BF199E}" destId="{F727FBE6-0822-4045-BB79-630EC791ED1C}" srcOrd="0" destOrd="0" presId="urn:microsoft.com/office/officeart/2018/2/layout/IconVerticalSolidList"/>
    <dgm:cxn modelId="{C2D30EC2-997E-45A4-8C2D-8343A1FB6619}" type="presParOf" srcId="{CD7CA095-512F-4F24-BD5B-C59BD2BF199E}" destId="{84E6B2E7-CD74-4245-B647-A70DA94039CE}" srcOrd="1" destOrd="0" presId="urn:microsoft.com/office/officeart/2018/2/layout/IconVerticalSolidList"/>
    <dgm:cxn modelId="{D5DE40A0-DB69-4727-9E08-4E7F7B08BA0A}" type="presParOf" srcId="{CD7CA095-512F-4F24-BD5B-C59BD2BF199E}" destId="{CFBC8744-70B4-4BEF-9151-DAD2BEE6E66D}" srcOrd="2" destOrd="0" presId="urn:microsoft.com/office/officeart/2018/2/layout/IconVerticalSolidList"/>
    <dgm:cxn modelId="{2A9F5D03-A56A-480A-8EC0-E75CCFB7DC59}" type="presParOf" srcId="{CD7CA095-512F-4F24-BD5B-C59BD2BF199E}" destId="{A81D775C-E854-4212-8A0D-BD5CDB3F04A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2460F-5679-41FB-BCE3-AFC4976BE8CF}">
      <dsp:nvSpPr>
        <dsp:cNvPr id="0" name=""/>
        <dsp:cNvSpPr/>
      </dsp:nvSpPr>
      <dsp:spPr>
        <a:xfrm>
          <a:off x="0" y="157560"/>
          <a:ext cx="4828172" cy="171942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KVKK ve veri gizliliği.</a:t>
          </a:r>
          <a:endParaRPr lang="en-US" sz="3100" kern="1200"/>
        </a:p>
      </dsp:txBody>
      <dsp:txXfrm>
        <a:off x="83935" y="241495"/>
        <a:ext cx="4660302" cy="1551554"/>
      </dsp:txXfrm>
    </dsp:sp>
    <dsp:sp modelId="{CF6477E1-10F6-45DB-A6B1-7C85863F305E}">
      <dsp:nvSpPr>
        <dsp:cNvPr id="0" name=""/>
        <dsp:cNvSpPr/>
      </dsp:nvSpPr>
      <dsp:spPr>
        <a:xfrm>
          <a:off x="0" y="1966265"/>
          <a:ext cx="4828172" cy="171942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AI’a yatırım yapmak.</a:t>
          </a:r>
          <a:endParaRPr lang="en-US" sz="3100" kern="1200"/>
        </a:p>
      </dsp:txBody>
      <dsp:txXfrm>
        <a:off x="83935" y="2050200"/>
        <a:ext cx="4660302" cy="1551554"/>
      </dsp:txXfrm>
    </dsp:sp>
    <dsp:sp modelId="{76D5E246-7DA0-4EBA-8170-E5FF0E3BD77F}">
      <dsp:nvSpPr>
        <dsp:cNvPr id="0" name=""/>
        <dsp:cNvSpPr/>
      </dsp:nvSpPr>
      <dsp:spPr>
        <a:xfrm>
          <a:off x="0" y="3774969"/>
          <a:ext cx="4828172" cy="171942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Modelleri farklı verilerle ve özelliklerle şekillendirme imkanı. (</a:t>
          </a:r>
          <a:r>
            <a:rPr lang="tr-TR" sz="3100" kern="1200" dirty="0" err="1"/>
            <a:t>Fine</a:t>
          </a:r>
          <a:r>
            <a:rPr lang="tr-TR" sz="3100" kern="1200" dirty="0"/>
            <a:t> </a:t>
          </a:r>
          <a:r>
            <a:rPr lang="tr-TR" sz="3100" kern="1200" dirty="0" err="1"/>
            <a:t>Tune</a:t>
          </a:r>
          <a:r>
            <a:rPr lang="tr-TR" sz="3100" kern="1200" dirty="0"/>
            <a:t>)</a:t>
          </a:r>
          <a:endParaRPr lang="en-US" sz="3100" kern="1200" dirty="0"/>
        </a:p>
      </dsp:txBody>
      <dsp:txXfrm>
        <a:off x="83935" y="3858904"/>
        <a:ext cx="4660302" cy="1551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BB463-13B0-4682-BA62-C1420E8A3178}">
      <dsp:nvSpPr>
        <dsp:cNvPr id="0" name=""/>
        <dsp:cNvSpPr/>
      </dsp:nvSpPr>
      <dsp:spPr>
        <a:xfrm>
          <a:off x="0" y="477"/>
          <a:ext cx="6245265" cy="6574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BBF4DC-E233-4769-A327-2C815E45B344}">
      <dsp:nvSpPr>
        <dsp:cNvPr id="0" name=""/>
        <dsp:cNvSpPr/>
      </dsp:nvSpPr>
      <dsp:spPr>
        <a:xfrm>
          <a:off x="198881" y="148405"/>
          <a:ext cx="361601" cy="361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CAF2E4-AC87-40B9-8597-89E31AC8B426}">
      <dsp:nvSpPr>
        <dsp:cNvPr id="0" name=""/>
        <dsp:cNvSpPr/>
      </dsp:nvSpPr>
      <dsp:spPr>
        <a:xfrm>
          <a:off x="759363" y="477"/>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tr-TR" sz="1600" b="1" kern="1200"/>
            <a:t>Modeller: </a:t>
          </a:r>
          <a:r>
            <a:rPr lang="tr-TR" sz="1600" kern="1200"/>
            <a:t>LSTM, Artificial neural network, Reoccuring neural networks…</a:t>
          </a:r>
          <a:endParaRPr lang="en-US" sz="1600" kern="1200"/>
        </a:p>
      </dsp:txBody>
      <dsp:txXfrm>
        <a:off x="759363" y="477"/>
        <a:ext cx="5485901" cy="657457"/>
      </dsp:txXfrm>
    </dsp:sp>
    <dsp:sp modelId="{C21FA14D-1F2E-4480-BBB2-2BAB0029D165}">
      <dsp:nvSpPr>
        <dsp:cNvPr id="0" name=""/>
        <dsp:cNvSpPr/>
      </dsp:nvSpPr>
      <dsp:spPr>
        <a:xfrm>
          <a:off x="0" y="822299"/>
          <a:ext cx="6245265" cy="6574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56685F-CE33-49F4-811B-4FE519AF78B3}">
      <dsp:nvSpPr>
        <dsp:cNvPr id="0" name=""/>
        <dsp:cNvSpPr/>
      </dsp:nvSpPr>
      <dsp:spPr>
        <a:xfrm>
          <a:off x="198881" y="970227"/>
          <a:ext cx="361601" cy="361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804F6B-A47D-4FA0-A787-8BD554DD7062}">
      <dsp:nvSpPr>
        <dsp:cNvPr id="0" name=""/>
        <dsp:cNvSpPr/>
      </dsp:nvSpPr>
      <dsp:spPr>
        <a:xfrm>
          <a:off x="759363" y="822299"/>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tr-TR" sz="1600" b="1" kern="1200"/>
            <a:t>Konseptler: </a:t>
          </a:r>
          <a:r>
            <a:rPr lang="tr-TR" sz="1600" kern="1200"/>
            <a:t>Computer Vision, NLP, T5…</a:t>
          </a:r>
          <a:endParaRPr lang="en-US" sz="1600" kern="1200"/>
        </a:p>
      </dsp:txBody>
      <dsp:txXfrm>
        <a:off x="759363" y="822299"/>
        <a:ext cx="5485901" cy="657457"/>
      </dsp:txXfrm>
    </dsp:sp>
    <dsp:sp modelId="{C01538D1-73D9-4618-A92F-F5F7D8361831}">
      <dsp:nvSpPr>
        <dsp:cNvPr id="0" name=""/>
        <dsp:cNvSpPr/>
      </dsp:nvSpPr>
      <dsp:spPr>
        <a:xfrm>
          <a:off x="0" y="1644122"/>
          <a:ext cx="6245265" cy="6574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7DEB7-A4C3-4773-B359-7487B9B99665}">
      <dsp:nvSpPr>
        <dsp:cNvPr id="0" name=""/>
        <dsp:cNvSpPr/>
      </dsp:nvSpPr>
      <dsp:spPr>
        <a:xfrm>
          <a:off x="198881" y="1792050"/>
          <a:ext cx="361601" cy="361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FA2C10-E4C2-4B58-A382-1C1226B5E608}">
      <dsp:nvSpPr>
        <dsp:cNvPr id="0" name=""/>
        <dsp:cNvSpPr/>
      </dsp:nvSpPr>
      <dsp:spPr>
        <a:xfrm>
          <a:off x="759363" y="1644122"/>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tr-TR" sz="1600" b="1" kern="1200"/>
            <a:t>Deep Learning vs Machine Learning</a:t>
          </a:r>
          <a:endParaRPr lang="en-US" sz="1600" kern="1200"/>
        </a:p>
      </dsp:txBody>
      <dsp:txXfrm>
        <a:off x="759363" y="1644122"/>
        <a:ext cx="5485901" cy="657457"/>
      </dsp:txXfrm>
    </dsp:sp>
    <dsp:sp modelId="{B57170D1-4DC1-42CC-BFA7-986A3F0E7A8A}">
      <dsp:nvSpPr>
        <dsp:cNvPr id="0" name=""/>
        <dsp:cNvSpPr/>
      </dsp:nvSpPr>
      <dsp:spPr>
        <a:xfrm>
          <a:off x="0" y="2465944"/>
          <a:ext cx="6245265" cy="6574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0133D-8C3B-4F74-8774-57EF88EA816C}">
      <dsp:nvSpPr>
        <dsp:cNvPr id="0" name=""/>
        <dsp:cNvSpPr/>
      </dsp:nvSpPr>
      <dsp:spPr>
        <a:xfrm>
          <a:off x="198881" y="2613872"/>
          <a:ext cx="361601" cy="361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A10434-6C77-42B8-A04E-AC29BD3AB529}">
      <dsp:nvSpPr>
        <dsp:cNvPr id="0" name=""/>
        <dsp:cNvSpPr/>
      </dsp:nvSpPr>
      <dsp:spPr>
        <a:xfrm>
          <a:off x="759363" y="2465944"/>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tr-TR" sz="1600" kern="1200"/>
            <a:t>Formüller: Linear regression, logistic regression, support vector, k means clustering...</a:t>
          </a:r>
          <a:endParaRPr lang="en-US" sz="1600" kern="1200"/>
        </a:p>
      </dsp:txBody>
      <dsp:txXfrm>
        <a:off x="759363" y="2465944"/>
        <a:ext cx="5485901" cy="657457"/>
      </dsp:txXfrm>
    </dsp:sp>
    <dsp:sp modelId="{C8DA6AC5-16B7-4FFB-A654-6509ED41F6B6}">
      <dsp:nvSpPr>
        <dsp:cNvPr id="0" name=""/>
        <dsp:cNvSpPr/>
      </dsp:nvSpPr>
      <dsp:spPr>
        <a:xfrm>
          <a:off x="0" y="3287766"/>
          <a:ext cx="6245265" cy="6574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28071-57DF-4C59-ACB6-5D4B67BF580D}">
      <dsp:nvSpPr>
        <dsp:cNvPr id="0" name=""/>
        <dsp:cNvSpPr/>
      </dsp:nvSpPr>
      <dsp:spPr>
        <a:xfrm>
          <a:off x="198881" y="3435694"/>
          <a:ext cx="361601" cy="361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1E1CC0-0998-4A4E-8979-B388B3CC5486}">
      <dsp:nvSpPr>
        <dsp:cNvPr id="0" name=""/>
        <dsp:cNvSpPr/>
      </dsp:nvSpPr>
      <dsp:spPr>
        <a:xfrm>
          <a:off x="759363" y="3287766"/>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tr-TR" sz="1600" kern="1200"/>
            <a:t>ML boosting algorithms: GBM, XG Boost, random forest..</a:t>
          </a:r>
          <a:endParaRPr lang="en-US" sz="1600" kern="1200"/>
        </a:p>
      </dsp:txBody>
      <dsp:txXfrm>
        <a:off x="759363" y="3287766"/>
        <a:ext cx="5485901" cy="657457"/>
      </dsp:txXfrm>
    </dsp:sp>
    <dsp:sp modelId="{AF53BFB1-8A51-42E1-9DE1-983AC6E16FAD}">
      <dsp:nvSpPr>
        <dsp:cNvPr id="0" name=""/>
        <dsp:cNvSpPr/>
      </dsp:nvSpPr>
      <dsp:spPr>
        <a:xfrm>
          <a:off x="0" y="4109589"/>
          <a:ext cx="6245265" cy="6574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81B336-8A5D-4B88-9D86-1384F98A5135}">
      <dsp:nvSpPr>
        <dsp:cNvPr id="0" name=""/>
        <dsp:cNvSpPr/>
      </dsp:nvSpPr>
      <dsp:spPr>
        <a:xfrm>
          <a:off x="198881" y="4257517"/>
          <a:ext cx="361601" cy="361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0DBF78-53D3-44BA-948D-F6BBD0828D30}">
      <dsp:nvSpPr>
        <dsp:cNvPr id="0" name=""/>
        <dsp:cNvSpPr/>
      </dsp:nvSpPr>
      <dsp:spPr>
        <a:xfrm>
          <a:off x="759363" y="4109589"/>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tr-TR" sz="1600" kern="1200"/>
            <a:t>Deep Learning: ANN, RNN , LSTM, GRUs, CNN…</a:t>
          </a:r>
          <a:endParaRPr lang="en-US" sz="1600" kern="1200"/>
        </a:p>
      </dsp:txBody>
      <dsp:txXfrm>
        <a:off x="759363" y="4109589"/>
        <a:ext cx="5485901" cy="657457"/>
      </dsp:txXfrm>
    </dsp:sp>
    <dsp:sp modelId="{F727FBE6-0822-4045-BB79-630EC791ED1C}">
      <dsp:nvSpPr>
        <dsp:cNvPr id="0" name=""/>
        <dsp:cNvSpPr/>
      </dsp:nvSpPr>
      <dsp:spPr>
        <a:xfrm>
          <a:off x="0" y="4931411"/>
          <a:ext cx="6245265" cy="6574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E6B2E7-CD74-4245-B647-A70DA94039CE}">
      <dsp:nvSpPr>
        <dsp:cNvPr id="0" name=""/>
        <dsp:cNvSpPr/>
      </dsp:nvSpPr>
      <dsp:spPr>
        <a:xfrm>
          <a:off x="198881" y="5079339"/>
          <a:ext cx="361601" cy="3616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D775C-E854-4212-8A0D-BD5CDB3F04A2}">
      <dsp:nvSpPr>
        <dsp:cNvPr id="0" name=""/>
        <dsp:cNvSpPr/>
      </dsp:nvSpPr>
      <dsp:spPr>
        <a:xfrm>
          <a:off x="759363" y="4931411"/>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tr-TR" sz="1600" b="1" kern="1200" dirty="0" err="1"/>
            <a:t>Framework’ler</a:t>
          </a:r>
          <a:r>
            <a:rPr lang="tr-TR" sz="1600" b="1" kern="1200" dirty="0"/>
            <a:t>: </a:t>
          </a:r>
          <a:r>
            <a:rPr lang="tr-TR" sz="1600" b="1" kern="1200" dirty="0" err="1"/>
            <a:t>Pytorch</a:t>
          </a:r>
          <a:r>
            <a:rPr lang="tr-TR" sz="1600" b="1" kern="1200" dirty="0"/>
            <a:t>, </a:t>
          </a:r>
          <a:r>
            <a:rPr lang="tr-TR" sz="1600" kern="1200" dirty="0" err="1"/>
            <a:t>TensorFlow</a:t>
          </a:r>
          <a:r>
            <a:rPr lang="tr-TR" sz="1600" kern="1200" dirty="0"/>
            <a:t>, JAX…</a:t>
          </a:r>
          <a:endParaRPr lang="en-US" sz="1600" kern="1200" dirty="0"/>
        </a:p>
      </dsp:txBody>
      <dsp:txXfrm>
        <a:off x="759363" y="4931411"/>
        <a:ext cx="5485901" cy="6574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C66DC-ADB0-4A44-A6F6-02CE4ADF62C6}" type="datetimeFigureOut">
              <a:rPr lang="tr-TR" smtClean="0"/>
              <a:t>6.05.2024</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4BFAE-B36D-4352-ABE0-377C7DCBDD74}" type="slidenum">
              <a:rPr lang="tr-TR" smtClean="0"/>
              <a:t>‹#›</a:t>
            </a:fld>
            <a:endParaRPr lang="tr-TR"/>
          </a:p>
        </p:txBody>
      </p:sp>
    </p:spTree>
    <p:extLst>
      <p:ext uri="{BB962C8B-B14F-4D97-AF65-F5344CB8AC3E}">
        <p14:creationId xmlns:p14="http://schemas.microsoft.com/office/powerpoint/2010/main" val="3681122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Eğitimimizin konusu Başlıkta </a:t>
            </a:r>
            <a:r>
              <a:rPr lang="tr-TR" dirty="0" err="1"/>
              <a:t>gödrüğünüz</a:t>
            </a:r>
            <a:r>
              <a:rPr lang="tr-TR" dirty="0"/>
              <a:t> gibi.</a:t>
            </a:r>
          </a:p>
          <a:p>
            <a:r>
              <a:rPr lang="tr-TR" dirty="0" err="1"/>
              <a:t>Digital</a:t>
            </a:r>
            <a:r>
              <a:rPr lang="tr-TR" dirty="0"/>
              <a:t> </a:t>
            </a:r>
            <a:r>
              <a:rPr lang="tr-TR" dirty="0" err="1"/>
              <a:t>Workforce</a:t>
            </a:r>
            <a:r>
              <a:rPr lang="tr-TR" dirty="0"/>
              <a:t> denince akla gerçekten de dijital bir dünyadaki iş gücü gelmeli. </a:t>
            </a:r>
          </a:p>
          <a:p>
            <a:r>
              <a:rPr lang="tr-TR" dirty="0"/>
              <a:t>Bu iş gücü de aslında önceden hazırlanmış programlar (Robotlar), Yapay zeka, Algoritmalar ve kural bazlı otomasyonlardan oluşuyor.</a:t>
            </a:r>
          </a:p>
          <a:p>
            <a:r>
              <a:rPr lang="tr-TR" dirty="0"/>
              <a:t>DWE </a:t>
            </a:r>
            <a:r>
              <a:rPr lang="tr-TR" dirty="0" err="1"/>
              <a:t>Engineer</a:t>
            </a:r>
            <a:r>
              <a:rPr lang="tr-TR" dirty="0"/>
              <a:t> olarak da bu sistemleri tasarlamak aslında bizim işimiz.</a:t>
            </a:r>
          </a:p>
        </p:txBody>
      </p:sp>
      <p:sp>
        <p:nvSpPr>
          <p:cNvPr id="4" name="Slide Number Placeholder 3"/>
          <p:cNvSpPr>
            <a:spLocks noGrp="1"/>
          </p:cNvSpPr>
          <p:nvPr>
            <p:ph type="sldNum" sz="quarter" idx="5"/>
          </p:nvPr>
        </p:nvSpPr>
        <p:spPr/>
        <p:txBody>
          <a:bodyPr/>
          <a:lstStyle/>
          <a:p>
            <a:fld id="{D544BFAE-B36D-4352-ABE0-377C7DCBDD74}" type="slidenum">
              <a:rPr lang="tr-TR" smtClean="0"/>
              <a:t>2</a:t>
            </a:fld>
            <a:endParaRPr lang="tr-TR"/>
          </a:p>
        </p:txBody>
      </p:sp>
    </p:spTree>
    <p:extLst>
      <p:ext uri="{BB962C8B-B14F-4D97-AF65-F5344CB8AC3E}">
        <p14:creationId xmlns:p14="http://schemas.microsoft.com/office/powerpoint/2010/main" val="310505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11</a:t>
            </a:fld>
            <a:endParaRPr lang="tr-TR"/>
          </a:p>
        </p:txBody>
      </p:sp>
    </p:spTree>
    <p:extLst>
      <p:ext uri="{BB962C8B-B14F-4D97-AF65-F5344CB8AC3E}">
        <p14:creationId xmlns:p14="http://schemas.microsoft.com/office/powerpoint/2010/main" val="3811568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RPA denince akla gelen başlıca otomasyon yazılımları:</a:t>
            </a:r>
          </a:p>
          <a:p>
            <a:r>
              <a:rPr lang="tr-TR" dirty="0"/>
              <a:t>Biz </a:t>
            </a:r>
            <a:r>
              <a:rPr lang="tr-TR" dirty="0" err="1"/>
              <a:t>DWE’de</a:t>
            </a:r>
            <a:r>
              <a:rPr lang="tr-TR" dirty="0"/>
              <a:t> </a:t>
            </a:r>
            <a:r>
              <a:rPr lang="tr-TR" dirty="0" err="1"/>
              <a:t>Uipath</a:t>
            </a:r>
            <a:r>
              <a:rPr lang="tr-TR" dirty="0"/>
              <a:t> ve </a:t>
            </a:r>
            <a:r>
              <a:rPr lang="tr-TR" dirty="0" err="1"/>
              <a:t>Power</a:t>
            </a:r>
            <a:r>
              <a:rPr lang="tr-TR" dirty="0"/>
              <a:t> </a:t>
            </a:r>
            <a:r>
              <a:rPr lang="tr-TR" dirty="0" err="1"/>
              <a:t>Automate</a:t>
            </a:r>
            <a:r>
              <a:rPr lang="tr-TR" dirty="0"/>
              <a:t> başlıca olmak üzere süreçler tasarlıyoruz. </a:t>
            </a:r>
          </a:p>
          <a:p>
            <a:r>
              <a:rPr lang="tr-TR" dirty="0"/>
              <a:t>Bunlar dışında SAP </a:t>
            </a:r>
            <a:r>
              <a:rPr lang="tr-TR" dirty="0" err="1"/>
              <a:t>irpa</a:t>
            </a:r>
            <a:r>
              <a:rPr lang="tr-TR" dirty="0"/>
              <a:t> gibi araçları da kullanmaktayız.</a:t>
            </a:r>
          </a:p>
        </p:txBody>
      </p:sp>
      <p:sp>
        <p:nvSpPr>
          <p:cNvPr id="4" name="Slide Number Placeholder 3"/>
          <p:cNvSpPr>
            <a:spLocks noGrp="1"/>
          </p:cNvSpPr>
          <p:nvPr>
            <p:ph type="sldNum" sz="quarter" idx="5"/>
          </p:nvPr>
        </p:nvSpPr>
        <p:spPr/>
        <p:txBody>
          <a:bodyPr/>
          <a:lstStyle/>
          <a:p>
            <a:fld id="{D544BFAE-B36D-4352-ABE0-377C7DCBDD74}" type="slidenum">
              <a:rPr lang="tr-TR" smtClean="0"/>
              <a:t>12</a:t>
            </a:fld>
            <a:endParaRPr lang="tr-TR"/>
          </a:p>
        </p:txBody>
      </p:sp>
    </p:spTree>
    <p:extLst>
      <p:ext uri="{BB962C8B-B14F-4D97-AF65-F5344CB8AC3E}">
        <p14:creationId xmlns:p14="http://schemas.microsoft.com/office/powerpoint/2010/main" val="139896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Studio</a:t>
            </a:r>
            <a:r>
              <a:rPr lang="tr-TR" dirty="0"/>
              <a:t>: Projeyi yaptığımız yer.</a:t>
            </a:r>
          </a:p>
          <a:p>
            <a:r>
              <a:rPr lang="tr-TR" dirty="0"/>
              <a:t>Proje yapabilir ve bir proje paketi elde edilir.</a:t>
            </a:r>
          </a:p>
          <a:p>
            <a:r>
              <a:rPr lang="tr-TR" dirty="0"/>
              <a:t>Bunu </a:t>
            </a:r>
            <a:r>
              <a:rPr lang="tr-TR" dirty="0" err="1"/>
              <a:t>Orchestrator</a:t>
            </a:r>
            <a:r>
              <a:rPr lang="tr-TR" dirty="0"/>
              <a:t> ‘a </a:t>
            </a:r>
            <a:r>
              <a:rPr lang="tr-TR" dirty="0" err="1"/>
              <a:t>publish</a:t>
            </a:r>
            <a:r>
              <a:rPr lang="tr-TR" dirty="0"/>
              <a:t> ederiz.</a:t>
            </a:r>
          </a:p>
          <a:p>
            <a:r>
              <a:rPr lang="tr-TR" dirty="0"/>
              <a:t>Ve </a:t>
            </a:r>
            <a:r>
              <a:rPr lang="tr-TR" dirty="0" err="1"/>
              <a:t>orchestrator</a:t>
            </a:r>
            <a:r>
              <a:rPr lang="tr-TR" dirty="0"/>
              <a:t>:</a:t>
            </a:r>
            <a:br>
              <a:rPr lang="tr-TR" dirty="0"/>
            </a:br>
            <a:r>
              <a:rPr lang="tr-TR" dirty="0" err="1"/>
              <a:t>Robot’lar</a:t>
            </a:r>
            <a:br>
              <a:rPr lang="tr-TR" dirty="0"/>
            </a:br>
            <a:r>
              <a:rPr lang="tr-TR" dirty="0" err="1"/>
              <a:t>Asset’ler</a:t>
            </a:r>
            <a:br>
              <a:rPr lang="tr-TR" dirty="0"/>
            </a:br>
            <a:r>
              <a:rPr lang="tr-TR" dirty="0" err="1"/>
              <a:t>Queue’lar</a:t>
            </a:r>
            <a:endParaRPr lang="tr-TR" dirty="0"/>
          </a:p>
          <a:p>
            <a:r>
              <a:rPr lang="tr-TR" dirty="0"/>
              <a:t>Ve </a:t>
            </a:r>
            <a:r>
              <a:rPr lang="tr-TR" dirty="0" err="1"/>
              <a:t>Trigger’ların</a:t>
            </a:r>
            <a:r>
              <a:rPr lang="tr-TR" dirty="0"/>
              <a:t> kontrol edildiği</a:t>
            </a:r>
          </a:p>
          <a:p>
            <a:r>
              <a:rPr lang="tr-TR" dirty="0"/>
              <a:t>Süreç yönetim merkezidir.</a:t>
            </a:r>
          </a:p>
        </p:txBody>
      </p:sp>
      <p:sp>
        <p:nvSpPr>
          <p:cNvPr id="4" name="Slide Number Placeholder 3"/>
          <p:cNvSpPr>
            <a:spLocks noGrp="1"/>
          </p:cNvSpPr>
          <p:nvPr>
            <p:ph type="sldNum" sz="quarter" idx="5"/>
          </p:nvPr>
        </p:nvSpPr>
        <p:spPr/>
        <p:txBody>
          <a:bodyPr/>
          <a:lstStyle/>
          <a:p>
            <a:fld id="{D544BFAE-B36D-4352-ABE0-377C7DCBDD74}" type="slidenum">
              <a:rPr lang="tr-TR" smtClean="0"/>
              <a:t>14</a:t>
            </a:fld>
            <a:endParaRPr lang="tr-TR"/>
          </a:p>
        </p:txBody>
      </p:sp>
    </p:spTree>
    <p:extLst>
      <p:ext uri="{BB962C8B-B14F-4D97-AF65-F5344CB8AC3E}">
        <p14:creationId xmlns:p14="http://schemas.microsoft.com/office/powerpoint/2010/main" val="2812251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Şimdi ise </a:t>
            </a:r>
            <a:r>
              <a:rPr lang="tr-TR" dirty="0" err="1"/>
              <a:t>Uipath</a:t>
            </a:r>
            <a:r>
              <a:rPr lang="tr-TR" dirty="0"/>
              <a:t> </a:t>
            </a:r>
            <a:r>
              <a:rPr lang="tr-TR" dirty="0" err="1"/>
              <a:t>Studio’dan</a:t>
            </a:r>
            <a:r>
              <a:rPr lang="tr-TR" dirty="0"/>
              <a:t> giriş yapalım.</a:t>
            </a:r>
          </a:p>
          <a:p>
            <a:r>
              <a:rPr lang="tr-TR" dirty="0"/>
              <a:t>Süreçlerde otomasyonu ve etkileşimi 2 şekilde sağlayabiliriz.</a:t>
            </a:r>
            <a:br>
              <a:rPr lang="tr-TR" dirty="0"/>
            </a:br>
            <a:r>
              <a:rPr lang="tr-TR" dirty="0"/>
              <a:t>1. </a:t>
            </a:r>
            <a:r>
              <a:rPr lang="tr-TR" dirty="0" err="1"/>
              <a:t>Frontend</a:t>
            </a:r>
            <a:r>
              <a:rPr lang="tr-TR" dirty="0"/>
              <a:t>: Gerçekten </a:t>
            </a:r>
            <a:r>
              <a:rPr lang="tr-TR" dirty="0" err="1"/>
              <a:t>click</a:t>
            </a:r>
            <a:r>
              <a:rPr lang="tr-TR" dirty="0"/>
              <a:t>, </a:t>
            </a:r>
            <a:r>
              <a:rPr lang="tr-TR" dirty="0" err="1"/>
              <a:t>type</a:t>
            </a:r>
            <a:r>
              <a:rPr lang="tr-TR" dirty="0"/>
              <a:t> </a:t>
            </a:r>
            <a:r>
              <a:rPr lang="tr-TR" dirty="0" err="1"/>
              <a:t>into</a:t>
            </a:r>
            <a:r>
              <a:rPr lang="tr-TR" dirty="0"/>
              <a:t> vb. temel aktiviteler kullanılır</a:t>
            </a:r>
          </a:p>
          <a:p>
            <a:r>
              <a:rPr lang="tr-TR" dirty="0"/>
              <a:t>2. </a:t>
            </a:r>
            <a:r>
              <a:rPr lang="tr-TR" dirty="0" err="1"/>
              <a:t>Backend</a:t>
            </a:r>
            <a:r>
              <a:rPr lang="tr-TR" dirty="0"/>
              <a:t>: API çağrıları, </a:t>
            </a:r>
            <a:r>
              <a:rPr lang="tr-TR" dirty="0" err="1"/>
              <a:t>database</a:t>
            </a:r>
            <a:r>
              <a:rPr lang="tr-TR" dirty="0"/>
              <a:t> ve </a:t>
            </a:r>
            <a:r>
              <a:rPr lang="tr-TR" dirty="0" err="1"/>
              <a:t>storage</a:t>
            </a:r>
            <a:r>
              <a:rPr lang="tr-TR" dirty="0"/>
              <a:t> </a:t>
            </a:r>
            <a:r>
              <a:rPr lang="tr-TR" dirty="0" err="1"/>
              <a:t>bucket</a:t>
            </a:r>
            <a:r>
              <a:rPr lang="tr-TR" dirty="0"/>
              <a:t> bağlantıları halledilir.</a:t>
            </a:r>
          </a:p>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15</a:t>
            </a:fld>
            <a:endParaRPr lang="tr-TR"/>
          </a:p>
        </p:txBody>
      </p:sp>
    </p:spTree>
    <p:extLst>
      <p:ext uri="{BB962C8B-B14F-4D97-AF65-F5344CB8AC3E}">
        <p14:creationId xmlns:p14="http://schemas.microsoft.com/office/powerpoint/2010/main" val="3292764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Örnek sürecimizin iş akışı:</a:t>
            </a:r>
          </a:p>
          <a:p>
            <a:r>
              <a:rPr lang="tr-TR" dirty="0" err="1"/>
              <a:t>Email</a:t>
            </a:r>
            <a:r>
              <a:rPr lang="tr-TR" dirty="0"/>
              <a:t> üzerinden müşteri memnuniyet anketi gelir (Excel)</a:t>
            </a:r>
          </a:p>
          <a:p>
            <a:r>
              <a:rPr lang="tr-TR" dirty="0"/>
              <a:t>Müşteri Memnuniyet anketi şirket içi </a:t>
            </a:r>
            <a:r>
              <a:rPr lang="tr-TR" dirty="0" err="1"/>
              <a:t>veritabanına</a:t>
            </a:r>
            <a:r>
              <a:rPr lang="tr-TR" dirty="0"/>
              <a:t> giriş yapılır.</a:t>
            </a:r>
          </a:p>
          <a:p>
            <a:endParaRPr lang="tr-TR" dirty="0"/>
          </a:p>
          <a:p>
            <a:r>
              <a:rPr lang="tr-TR" dirty="0"/>
              <a:t>Günde bundan 100 200 tane geldiğini düşünün…</a:t>
            </a:r>
          </a:p>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16</a:t>
            </a:fld>
            <a:endParaRPr lang="tr-TR"/>
          </a:p>
        </p:txBody>
      </p:sp>
    </p:spTree>
    <p:extLst>
      <p:ext uri="{BB962C8B-B14F-4D97-AF65-F5344CB8AC3E}">
        <p14:creationId xmlns:p14="http://schemas.microsoft.com/office/powerpoint/2010/main" val="433673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Document</a:t>
            </a:r>
            <a:r>
              <a:rPr lang="tr-TR" dirty="0"/>
              <a:t> </a:t>
            </a:r>
            <a:r>
              <a:rPr lang="tr-TR" dirty="0" err="1"/>
              <a:t>understanding</a:t>
            </a:r>
            <a:r>
              <a:rPr lang="tr-TR" dirty="0"/>
              <a:t>, </a:t>
            </a:r>
            <a:r>
              <a:rPr lang="tr-TR" dirty="0" err="1"/>
              <a:t>Task</a:t>
            </a:r>
            <a:r>
              <a:rPr lang="tr-TR" dirty="0"/>
              <a:t> </a:t>
            </a:r>
            <a:r>
              <a:rPr lang="tr-TR" dirty="0" err="1"/>
              <a:t>mining</a:t>
            </a:r>
            <a:r>
              <a:rPr lang="tr-TR" dirty="0"/>
              <a:t> ve </a:t>
            </a:r>
            <a:r>
              <a:rPr lang="tr-TR" dirty="0" err="1"/>
              <a:t>computer</a:t>
            </a:r>
            <a:r>
              <a:rPr lang="tr-TR" dirty="0"/>
              <a:t> </a:t>
            </a:r>
            <a:r>
              <a:rPr lang="tr-TR" dirty="0" err="1"/>
              <a:t>vision</a:t>
            </a:r>
            <a:r>
              <a:rPr lang="tr-TR" dirty="0"/>
              <a:t> gibi konularda kendi ürünleri bulunmakta ve oldukça başarılı.</a:t>
            </a:r>
          </a:p>
          <a:p>
            <a:r>
              <a:rPr lang="tr-TR" dirty="0" err="1"/>
              <a:t>LLM’ler</a:t>
            </a:r>
            <a:r>
              <a:rPr lang="tr-TR" dirty="0"/>
              <a:t> ile iletişimde ise birçok LLM ile bağlantı kurabileceğimiz aktiviteler bulunmakta.</a:t>
            </a:r>
          </a:p>
          <a:p>
            <a:endParaRPr lang="tr-TR" dirty="0"/>
          </a:p>
          <a:p>
            <a:r>
              <a:rPr lang="en-US" b="0" i="0" dirty="0">
                <a:solidFill>
                  <a:srgbClr val="000000"/>
                </a:solidFill>
                <a:effectLst/>
                <a:latin typeface="Inter"/>
              </a:rPr>
              <a:t> machine learning models, natural language processing (NLP), character and image recognition, and more into RPA robots.</a:t>
            </a:r>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17</a:t>
            </a:fld>
            <a:endParaRPr lang="tr-TR"/>
          </a:p>
        </p:txBody>
      </p:sp>
    </p:spTree>
    <p:extLst>
      <p:ext uri="{BB962C8B-B14F-4D97-AF65-F5344CB8AC3E}">
        <p14:creationId xmlns:p14="http://schemas.microsoft.com/office/powerpoint/2010/main" val="2233251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AI </a:t>
            </a:r>
            <a:r>
              <a:rPr lang="tr-TR" dirty="0" err="1"/>
              <a:t>development</a:t>
            </a:r>
            <a:r>
              <a:rPr lang="tr-TR" dirty="0"/>
              <a:t> dediğimizde iki farklı şey akla geliyor.</a:t>
            </a:r>
          </a:p>
          <a:p>
            <a:pPr marL="228600" indent="-228600">
              <a:buAutoNum type="arabicPeriod"/>
            </a:pPr>
            <a:r>
              <a:rPr lang="tr-TR" dirty="0"/>
              <a:t>AI modelleri geliştirmek. : </a:t>
            </a:r>
            <a:r>
              <a:rPr lang="tr-TR" dirty="0" err="1"/>
              <a:t>Pytorch</a:t>
            </a:r>
            <a:r>
              <a:rPr lang="tr-TR" dirty="0"/>
              <a:t>, </a:t>
            </a:r>
            <a:r>
              <a:rPr lang="tr-TR" dirty="0" err="1"/>
              <a:t>Transformers</a:t>
            </a:r>
            <a:r>
              <a:rPr lang="tr-TR" dirty="0"/>
              <a:t>, </a:t>
            </a:r>
            <a:r>
              <a:rPr lang="tr-TR" dirty="0" err="1"/>
              <a:t>Fine</a:t>
            </a:r>
            <a:r>
              <a:rPr lang="tr-TR" dirty="0"/>
              <a:t> </a:t>
            </a:r>
            <a:r>
              <a:rPr lang="tr-TR" dirty="0" err="1"/>
              <a:t>tuning</a:t>
            </a:r>
            <a:r>
              <a:rPr lang="tr-TR" dirty="0"/>
              <a:t>...</a:t>
            </a:r>
          </a:p>
          <a:p>
            <a:pPr marL="228600" indent="-228600">
              <a:buAutoNum type="arabicPeriod"/>
            </a:pPr>
            <a:r>
              <a:rPr lang="tr-TR" dirty="0"/>
              <a:t>AI modelleri ile uygulamalar geliştirmek. : </a:t>
            </a:r>
            <a:r>
              <a:rPr lang="tr-TR" dirty="0" err="1"/>
              <a:t>Langchain</a:t>
            </a:r>
            <a:r>
              <a:rPr lang="tr-TR" dirty="0"/>
              <a:t>, </a:t>
            </a:r>
            <a:r>
              <a:rPr lang="tr-TR" dirty="0" err="1"/>
              <a:t>Ollama</a:t>
            </a:r>
            <a:r>
              <a:rPr lang="tr-TR" dirty="0"/>
              <a:t>..</a:t>
            </a:r>
          </a:p>
        </p:txBody>
      </p:sp>
      <p:sp>
        <p:nvSpPr>
          <p:cNvPr id="4" name="Slide Number Placeholder 3"/>
          <p:cNvSpPr>
            <a:spLocks noGrp="1"/>
          </p:cNvSpPr>
          <p:nvPr>
            <p:ph type="sldNum" sz="quarter" idx="5"/>
          </p:nvPr>
        </p:nvSpPr>
        <p:spPr/>
        <p:txBody>
          <a:bodyPr/>
          <a:lstStyle/>
          <a:p>
            <a:fld id="{D544BFAE-B36D-4352-ABE0-377C7DCBDD74}" type="slidenum">
              <a:rPr lang="tr-TR" smtClean="0"/>
              <a:t>18</a:t>
            </a:fld>
            <a:endParaRPr lang="tr-TR"/>
          </a:p>
        </p:txBody>
      </p:sp>
    </p:spTree>
    <p:extLst>
      <p:ext uri="{BB962C8B-B14F-4D97-AF65-F5344CB8AC3E}">
        <p14:creationId xmlns:p14="http://schemas.microsoft.com/office/powerpoint/2010/main" val="4152765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19</a:t>
            </a:fld>
            <a:endParaRPr lang="tr-TR"/>
          </a:p>
        </p:txBody>
      </p:sp>
    </p:spTree>
    <p:extLst>
      <p:ext uri="{BB962C8B-B14F-4D97-AF65-F5344CB8AC3E}">
        <p14:creationId xmlns:p14="http://schemas.microsoft.com/office/powerpoint/2010/main" val="681646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20</a:t>
            </a:fld>
            <a:endParaRPr lang="tr-TR"/>
          </a:p>
        </p:txBody>
      </p:sp>
    </p:spTree>
    <p:extLst>
      <p:ext uri="{BB962C8B-B14F-4D97-AF65-F5344CB8AC3E}">
        <p14:creationId xmlns:p14="http://schemas.microsoft.com/office/powerpoint/2010/main" val="3552978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21</a:t>
            </a:fld>
            <a:endParaRPr lang="tr-TR"/>
          </a:p>
        </p:txBody>
      </p:sp>
    </p:spTree>
    <p:extLst>
      <p:ext uri="{BB962C8B-B14F-4D97-AF65-F5344CB8AC3E}">
        <p14:creationId xmlns:p14="http://schemas.microsoft.com/office/powerpoint/2010/main" val="338619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0" i="0" dirty="0">
                <a:solidFill>
                  <a:srgbClr val="ECECEC"/>
                </a:solidFill>
                <a:effectLst/>
                <a:latin typeface="Söhne"/>
              </a:rPr>
              <a:t>RPA, </a:t>
            </a:r>
            <a:r>
              <a:rPr lang="tr-TR" b="0" i="0" dirty="0" err="1">
                <a:solidFill>
                  <a:srgbClr val="ECECEC"/>
                </a:solidFill>
                <a:effectLst/>
                <a:latin typeface="Söhne"/>
              </a:rPr>
              <a:t>Robotic</a:t>
            </a:r>
            <a:r>
              <a:rPr lang="tr-TR" b="0" i="0" dirty="0">
                <a:solidFill>
                  <a:srgbClr val="ECECEC"/>
                </a:solidFill>
                <a:effectLst/>
                <a:latin typeface="Söhne"/>
              </a:rPr>
              <a:t> </a:t>
            </a:r>
            <a:r>
              <a:rPr lang="tr-TR" b="0" i="0" dirty="0" err="1">
                <a:solidFill>
                  <a:srgbClr val="ECECEC"/>
                </a:solidFill>
                <a:effectLst/>
                <a:latin typeface="Söhne"/>
              </a:rPr>
              <a:t>Process</a:t>
            </a:r>
            <a:r>
              <a:rPr lang="tr-TR" b="0" i="0" dirty="0">
                <a:solidFill>
                  <a:srgbClr val="ECECEC"/>
                </a:solidFill>
                <a:effectLst/>
                <a:latin typeface="Söhne"/>
              </a:rPr>
              <a:t> </a:t>
            </a:r>
            <a:r>
              <a:rPr lang="tr-TR" b="0" i="0" dirty="0" err="1">
                <a:solidFill>
                  <a:srgbClr val="ECECEC"/>
                </a:solidFill>
                <a:effectLst/>
                <a:latin typeface="Söhne"/>
              </a:rPr>
              <a:t>Automation'ın</a:t>
            </a:r>
            <a:r>
              <a:rPr lang="tr-TR" b="0" i="0" dirty="0">
                <a:solidFill>
                  <a:srgbClr val="ECECEC"/>
                </a:solidFill>
                <a:effectLst/>
                <a:latin typeface="Söhne"/>
              </a:rPr>
              <a:t> kısaltmasıdır ve iş süreçlerini</a:t>
            </a:r>
          </a:p>
          <a:p>
            <a:r>
              <a:rPr lang="tr-TR" b="0" i="0" dirty="0">
                <a:solidFill>
                  <a:srgbClr val="ECECEC"/>
                </a:solidFill>
                <a:effectLst/>
                <a:latin typeface="Söhne"/>
              </a:rPr>
              <a:t> otomatikleştirmek için kullanılan bir teknolojiyi ifade eder.</a:t>
            </a:r>
          </a:p>
          <a:p>
            <a:r>
              <a:rPr lang="tr-TR" b="0" i="0" dirty="0">
                <a:solidFill>
                  <a:srgbClr val="ECECEC"/>
                </a:solidFill>
                <a:effectLst/>
                <a:latin typeface="Söhne"/>
              </a:rPr>
              <a:t> RPA, tekrarlayıcı, kurallara dayalı görevleri</a:t>
            </a:r>
          </a:p>
          <a:p>
            <a:r>
              <a:rPr lang="tr-TR" b="0" i="0" dirty="0">
                <a:solidFill>
                  <a:srgbClr val="ECECEC"/>
                </a:solidFill>
                <a:effectLst/>
                <a:latin typeface="Söhne"/>
              </a:rPr>
              <a:t>, genellikle insan müdahalesine gerek kalmadan, </a:t>
            </a:r>
          </a:p>
          <a:p>
            <a:r>
              <a:rPr lang="tr-TR" b="0" i="0" dirty="0">
                <a:solidFill>
                  <a:srgbClr val="ECECEC"/>
                </a:solidFill>
                <a:effectLst/>
                <a:latin typeface="Söhne"/>
              </a:rPr>
              <a:t>yazılım robotları veya "botlar" aracılığıyla gerçekleştirir. </a:t>
            </a:r>
          </a:p>
          <a:p>
            <a:r>
              <a:rPr lang="tr-TR" b="0" i="0" dirty="0">
                <a:solidFill>
                  <a:srgbClr val="ECECEC"/>
                </a:solidFill>
                <a:effectLst/>
                <a:latin typeface="Söhne"/>
              </a:rPr>
              <a:t>Bu, verimliliği artırır, </a:t>
            </a:r>
          </a:p>
          <a:p>
            <a:r>
              <a:rPr lang="tr-TR" b="0" i="0" dirty="0">
                <a:solidFill>
                  <a:srgbClr val="ECECEC"/>
                </a:solidFill>
                <a:effectLst/>
                <a:latin typeface="Söhne"/>
              </a:rPr>
              <a:t>hataları azaltır ve insan kaynaklarını daha stratejik görevlere odaklamaya olanak tanır.</a:t>
            </a:r>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3</a:t>
            </a:fld>
            <a:endParaRPr lang="tr-TR"/>
          </a:p>
        </p:txBody>
      </p:sp>
    </p:spTree>
    <p:extLst>
      <p:ext uri="{BB962C8B-B14F-4D97-AF65-F5344CB8AC3E}">
        <p14:creationId xmlns:p14="http://schemas.microsoft.com/office/powerpoint/2010/main" val="2174671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Fine</a:t>
            </a:r>
            <a:r>
              <a:rPr lang="tr-TR" dirty="0"/>
              <a:t> </a:t>
            </a:r>
            <a:r>
              <a:rPr lang="tr-TR" dirty="0" err="1"/>
              <a:t>tuning</a:t>
            </a:r>
            <a:r>
              <a:rPr lang="tr-TR" dirty="0"/>
              <a:t> dediğimizde ilk önce işin teorisini anlamamız gerekiyor.</a:t>
            </a:r>
          </a:p>
          <a:p>
            <a:endParaRPr lang="tr-TR" dirty="0"/>
          </a:p>
          <a:p>
            <a:r>
              <a:rPr lang="tr-TR" dirty="0"/>
              <a:t>Bugün buradaki konseptlerin ne olduğunu açıklamayacağım, sadece nereden başlamanız ve nasıl ilerleyebileceğimiz konusunda yönlendireceğim. Sonunda ise beraber bir modeli geliştireceğiz.</a:t>
            </a:r>
          </a:p>
          <a:p>
            <a:endParaRPr lang="tr-TR" dirty="0"/>
          </a:p>
          <a:p>
            <a:r>
              <a:rPr lang="tr-TR" sz="1800" dirty="0" err="1">
                <a:effectLst/>
                <a:latin typeface="Calibri" panose="020F0502020204030204" pitchFamily="34" charset="0"/>
              </a:rPr>
              <a:t>Deep</a:t>
            </a:r>
            <a:r>
              <a:rPr lang="tr-TR" sz="1800" dirty="0">
                <a:effectLst/>
                <a:latin typeface="Calibri" panose="020F0502020204030204" pitchFamily="34" charset="0"/>
              </a:rPr>
              <a:t> </a:t>
            </a:r>
            <a:r>
              <a:rPr lang="tr-TR" sz="1800" dirty="0" err="1">
                <a:effectLst/>
                <a:latin typeface="Calibri" panose="020F0502020204030204" pitchFamily="34" charset="0"/>
              </a:rPr>
              <a:t>learning</a:t>
            </a:r>
            <a:r>
              <a:rPr lang="tr-TR" sz="1800" dirty="0">
                <a:effectLst/>
                <a:latin typeface="Calibri" panose="020F0502020204030204" pitchFamily="34" charset="0"/>
              </a:rPr>
              <a:t> otomatik olarak çalışır. </a:t>
            </a:r>
            <a:r>
              <a:rPr lang="tr-TR" sz="1800" dirty="0" err="1">
                <a:effectLst/>
                <a:latin typeface="Calibri" panose="020F0502020204030204" pitchFamily="34" charset="0"/>
              </a:rPr>
              <a:t>Data'daki</a:t>
            </a:r>
            <a:r>
              <a:rPr lang="tr-TR" sz="1800" dirty="0">
                <a:effectLst/>
                <a:latin typeface="Calibri" panose="020F0502020204030204" pitchFamily="34" charset="0"/>
              </a:rPr>
              <a:t> </a:t>
            </a:r>
            <a:r>
              <a:rPr lang="tr-TR" sz="1800" dirty="0" err="1">
                <a:effectLst/>
                <a:latin typeface="Calibri" panose="020F0502020204030204" pitchFamily="34" charset="0"/>
              </a:rPr>
              <a:t>pattern'leri</a:t>
            </a:r>
            <a:r>
              <a:rPr lang="tr-TR" sz="1800" dirty="0">
                <a:effectLst/>
                <a:latin typeface="Calibri" panose="020F0502020204030204" pitchFamily="34" charset="0"/>
              </a:rPr>
              <a:t> tespit edip regresyon ve sınıflandırma için önemli kısımları otomatik anlar. ML formüllerini kullanan bir toplamdır.</a:t>
            </a:r>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22</a:t>
            </a:fld>
            <a:endParaRPr lang="tr-TR"/>
          </a:p>
        </p:txBody>
      </p:sp>
    </p:spTree>
    <p:extLst>
      <p:ext uri="{BB962C8B-B14F-4D97-AF65-F5344CB8AC3E}">
        <p14:creationId xmlns:p14="http://schemas.microsoft.com/office/powerpoint/2010/main" val="439533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Şiddetle tavsiye ettiğim bir kurs.</a:t>
            </a:r>
          </a:p>
        </p:txBody>
      </p:sp>
      <p:sp>
        <p:nvSpPr>
          <p:cNvPr id="4" name="Slide Number Placeholder 3"/>
          <p:cNvSpPr>
            <a:spLocks noGrp="1"/>
          </p:cNvSpPr>
          <p:nvPr>
            <p:ph type="sldNum" sz="quarter" idx="5"/>
          </p:nvPr>
        </p:nvSpPr>
        <p:spPr/>
        <p:txBody>
          <a:bodyPr/>
          <a:lstStyle/>
          <a:p>
            <a:fld id="{D544BFAE-B36D-4352-ABE0-377C7DCBDD74}" type="slidenum">
              <a:rPr lang="tr-TR" smtClean="0"/>
              <a:t>24</a:t>
            </a:fld>
            <a:endParaRPr lang="tr-TR"/>
          </a:p>
        </p:txBody>
      </p:sp>
    </p:spTree>
    <p:extLst>
      <p:ext uri="{BB962C8B-B14F-4D97-AF65-F5344CB8AC3E}">
        <p14:creationId xmlns:p14="http://schemas.microsoft.com/office/powerpoint/2010/main" val="2771448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Yapacağımız işlem </a:t>
            </a:r>
            <a:r>
              <a:rPr lang="tr-TR" dirty="0" err="1"/>
              <a:t>Roberta</a:t>
            </a:r>
            <a:r>
              <a:rPr lang="tr-TR" dirty="0"/>
              <a:t> modelini Türkçe Tquad2 </a:t>
            </a:r>
            <a:r>
              <a:rPr lang="tr-TR" dirty="0" err="1"/>
              <a:t>datasetiyle</a:t>
            </a:r>
            <a:r>
              <a:rPr lang="tr-TR" dirty="0"/>
              <a:t> </a:t>
            </a:r>
            <a:r>
              <a:rPr lang="tr-TR" dirty="0" err="1"/>
              <a:t>fine</a:t>
            </a:r>
            <a:r>
              <a:rPr lang="tr-TR" dirty="0"/>
              <a:t> </a:t>
            </a:r>
            <a:r>
              <a:rPr lang="tr-TR" dirty="0" err="1"/>
              <a:t>tune</a:t>
            </a:r>
            <a:r>
              <a:rPr lang="tr-TR" dirty="0"/>
              <a:t> etmek.</a:t>
            </a:r>
          </a:p>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26</a:t>
            </a:fld>
            <a:endParaRPr lang="tr-TR"/>
          </a:p>
        </p:txBody>
      </p:sp>
    </p:spTree>
    <p:extLst>
      <p:ext uri="{BB962C8B-B14F-4D97-AF65-F5344CB8AC3E}">
        <p14:creationId xmlns:p14="http://schemas.microsoft.com/office/powerpoint/2010/main" val="2542748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Bir uygulama yapacaksak işimize yarıyor.</a:t>
            </a:r>
          </a:p>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27</a:t>
            </a:fld>
            <a:endParaRPr lang="tr-TR"/>
          </a:p>
        </p:txBody>
      </p:sp>
    </p:spTree>
    <p:extLst>
      <p:ext uri="{BB962C8B-B14F-4D97-AF65-F5344CB8AC3E}">
        <p14:creationId xmlns:p14="http://schemas.microsoft.com/office/powerpoint/2010/main" val="2719761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En iyi modelleri kullanmalıyız ki </a:t>
            </a:r>
          </a:p>
        </p:txBody>
      </p:sp>
      <p:sp>
        <p:nvSpPr>
          <p:cNvPr id="4" name="Slide Number Placeholder 3"/>
          <p:cNvSpPr>
            <a:spLocks noGrp="1"/>
          </p:cNvSpPr>
          <p:nvPr>
            <p:ph type="sldNum" sz="quarter" idx="5"/>
          </p:nvPr>
        </p:nvSpPr>
        <p:spPr/>
        <p:txBody>
          <a:bodyPr/>
          <a:lstStyle/>
          <a:p>
            <a:fld id="{D544BFAE-B36D-4352-ABE0-377C7DCBDD74}" type="slidenum">
              <a:rPr lang="tr-TR" smtClean="0"/>
              <a:t>28</a:t>
            </a:fld>
            <a:endParaRPr lang="tr-TR"/>
          </a:p>
        </p:txBody>
      </p:sp>
    </p:spTree>
    <p:extLst>
      <p:ext uri="{BB962C8B-B14F-4D97-AF65-F5344CB8AC3E}">
        <p14:creationId xmlns:p14="http://schemas.microsoft.com/office/powerpoint/2010/main" val="74458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30</a:t>
            </a:fld>
            <a:endParaRPr lang="tr-TR"/>
          </a:p>
        </p:txBody>
      </p:sp>
    </p:spTree>
    <p:extLst>
      <p:ext uri="{BB962C8B-B14F-4D97-AF65-F5344CB8AC3E}">
        <p14:creationId xmlns:p14="http://schemas.microsoft.com/office/powerpoint/2010/main" val="5428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31</a:t>
            </a:fld>
            <a:endParaRPr lang="tr-TR"/>
          </a:p>
        </p:txBody>
      </p:sp>
    </p:spTree>
    <p:extLst>
      <p:ext uri="{BB962C8B-B14F-4D97-AF65-F5344CB8AC3E}">
        <p14:creationId xmlns:p14="http://schemas.microsoft.com/office/powerpoint/2010/main" val="1895553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0" i="0" dirty="0">
                <a:solidFill>
                  <a:srgbClr val="ECECEC"/>
                </a:solidFill>
                <a:effectLst/>
                <a:latin typeface="Söhne"/>
              </a:rPr>
              <a:t>RPA, </a:t>
            </a:r>
            <a:r>
              <a:rPr lang="tr-TR" b="0" i="0" dirty="0" err="1">
                <a:solidFill>
                  <a:srgbClr val="ECECEC"/>
                </a:solidFill>
                <a:effectLst/>
                <a:latin typeface="Söhne"/>
              </a:rPr>
              <a:t>Robotic</a:t>
            </a:r>
            <a:r>
              <a:rPr lang="tr-TR" b="0" i="0" dirty="0">
                <a:solidFill>
                  <a:srgbClr val="ECECEC"/>
                </a:solidFill>
                <a:effectLst/>
                <a:latin typeface="Söhne"/>
              </a:rPr>
              <a:t> </a:t>
            </a:r>
            <a:r>
              <a:rPr lang="tr-TR" b="0" i="0" dirty="0" err="1">
                <a:solidFill>
                  <a:srgbClr val="ECECEC"/>
                </a:solidFill>
                <a:effectLst/>
                <a:latin typeface="Söhne"/>
              </a:rPr>
              <a:t>Process</a:t>
            </a:r>
            <a:r>
              <a:rPr lang="tr-TR" b="0" i="0" dirty="0">
                <a:solidFill>
                  <a:srgbClr val="ECECEC"/>
                </a:solidFill>
                <a:effectLst/>
                <a:latin typeface="Söhne"/>
              </a:rPr>
              <a:t> </a:t>
            </a:r>
            <a:r>
              <a:rPr lang="tr-TR" b="0" i="0" dirty="0" err="1">
                <a:solidFill>
                  <a:srgbClr val="ECECEC"/>
                </a:solidFill>
                <a:effectLst/>
                <a:latin typeface="Söhne"/>
              </a:rPr>
              <a:t>Automation'ın</a:t>
            </a:r>
            <a:r>
              <a:rPr lang="tr-TR" b="0" i="0" dirty="0">
                <a:solidFill>
                  <a:srgbClr val="ECECEC"/>
                </a:solidFill>
                <a:effectLst/>
                <a:latin typeface="Söhne"/>
              </a:rPr>
              <a:t> kısaltmasıdır ve iş süreçlerini otomatikleştirmek için kullanılan bir teknolojiyi ifade eder. RPA, tekrarlayıcı, kurallara dayalı görevleri, genellikle insan müdahalesine gerek kalmadan, yazılım robotları veya "botlar" aracılığıyla gerçekleştirir. Bu, verimliliği artırır, hataları azaltır ve insan kaynaklarını daha stratejik görevlere odaklamaya olanak tanır.</a:t>
            </a:r>
          </a:p>
          <a:p>
            <a:endParaRPr lang="tr-TR" b="0" i="0" dirty="0">
              <a:solidFill>
                <a:srgbClr val="ECECEC"/>
              </a:solidFill>
              <a:effectLst/>
              <a:latin typeface="Söhne"/>
            </a:endParaRPr>
          </a:p>
          <a:p>
            <a:endParaRPr lang="tr-TR" b="0" i="0" dirty="0">
              <a:solidFill>
                <a:srgbClr val="ECECEC"/>
              </a:solidFill>
              <a:effectLst/>
              <a:latin typeface="Söhne"/>
            </a:endParaRPr>
          </a:p>
          <a:p>
            <a:r>
              <a:rPr lang="tr-TR" dirty="0"/>
              <a:t>Burada akla: Siz yani bizi işsiz bırakacak olan robotları mı yapıyorsunuz sorusu gelebilir.</a:t>
            </a:r>
          </a:p>
          <a:p>
            <a:endParaRPr lang="tr-TR" dirty="0"/>
          </a:p>
          <a:p>
            <a:r>
              <a:rPr lang="tr-TR" dirty="0"/>
              <a:t>Hayır, teknoloji geliştikçe yapılacak olan iş miktarı her zaman artmıştır. </a:t>
            </a:r>
          </a:p>
          <a:p>
            <a:endParaRPr lang="tr-TR" dirty="0"/>
          </a:p>
          <a:p>
            <a:r>
              <a:rPr lang="tr-TR" dirty="0"/>
              <a:t>RPA Bu artan talebi karşılayacak bir çözümdür.</a:t>
            </a:r>
          </a:p>
          <a:p>
            <a:endParaRPr lang="tr-TR" dirty="0"/>
          </a:p>
          <a:p>
            <a:r>
              <a:rPr lang="tr-TR" dirty="0"/>
              <a:t>İnsan gibi robotlarla kıyaslanamayacak kadar değerli bir varlık her zaman daha stratejik görevlerde çalışacaktır.</a:t>
            </a:r>
          </a:p>
          <a:p>
            <a:endParaRPr lang="tr-TR" dirty="0"/>
          </a:p>
          <a:p>
            <a:r>
              <a:rPr lang="tr-TR" dirty="0"/>
              <a:t>Rutin, sıkıcı, yaratıcılık gerektirmeyen işlerimizi robotlara bırakabiliriz.</a:t>
            </a:r>
          </a:p>
        </p:txBody>
      </p:sp>
      <p:sp>
        <p:nvSpPr>
          <p:cNvPr id="4" name="Slide Number Placeholder 3"/>
          <p:cNvSpPr>
            <a:spLocks noGrp="1"/>
          </p:cNvSpPr>
          <p:nvPr>
            <p:ph type="sldNum" sz="quarter" idx="5"/>
          </p:nvPr>
        </p:nvSpPr>
        <p:spPr/>
        <p:txBody>
          <a:bodyPr/>
          <a:lstStyle/>
          <a:p>
            <a:fld id="{D544BFAE-B36D-4352-ABE0-377C7DCBDD74}" type="slidenum">
              <a:rPr lang="tr-TR" smtClean="0"/>
              <a:t>4</a:t>
            </a:fld>
            <a:endParaRPr lang="tr-TR"/>
          </a:p>
        </p:txBody>
      </p:sp>
    </p:spTree>
    <p:extLst>
      <p:ext uri="{BB962C8B-B14F-4D97-AF65-F5344CB8AC3E}">
        <p14:creationId xmlns:p14="http://schemas.microsoft.com/office/powerpoint/2010/main" val="386508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0" i="0" dirty="0">
              <a:solidFill>
                <a:srgbClr val="ECECEC"/>
              </a:solidFill>
              <a:effectLst/>
              <a:latin typeface="Söhne"/>
            </a:endParaRPr>
          </a:p>
          <a:p>
            <a:r>
              <a:rPr lang="tr-TR" dirty="0"/>
              <a:t>Burada akla: Siz yani bizi işsiz bırakacak olan robotları mı yapıyorsunuz sorusu gelebilir.</a:t>
            </a:r>
          </a:p>
          <a:p>
            <a:endParaRPr lang="tr-TR" dirty="0"/>
          </a:p>
          <a:p>
            <a:r>
              <a:rPr lang="tr-TR" dirty="0"/>
              <a:t>Hayır, teknoloji geliştikçe yapılacak olan iş miktarı her zaman artmıştır. </a:t>
            </a:r>
          </a:p>
          <a:p>
            <a:endParaRPr lang="tr-TR" dirty="0"/>
          </a:p>
          <a:p>
            <a:r>
              <a:rPr lang="tr-TR" dirty="0"/>
              <a:t>RPA Bu artan talebi karşılayacak bir çözümdür.</a:t>
            </a:r>
          </a:p>
          <a:p>
            <a:endParaRPr lang="tr-TR" dirty="0"/>
          </a:p>
          <a:p>
            <a:r>
              <a:rPr lang="tr-TR" dirty="0"/>
              <a:t>İnsan gibi robotlarla kıyaslanamayacak kadar değerli bir varlık her zaman daha stratejik görevlerde çalışacaktır.</a:t>
            </a:r>
          </a:p>
          <a:p>
            <a:endParaRPr lang="tr-TR" dirty="0"/>
          </a:p>
          <a:p>
            <a:r>
              <a:rPr lang="tr-TR" dirty="0"/>
              <a:t>Rutin, sıkıcı, yaratıcılık gerektirmeyen işlerimizi robotlara bırakabiliriz.</a:t>
            </a:r>
          </a:p>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5</a:t>
            </a:fld>
            <a:endParaRPr lang="tr-TR"/>
          </a:p>
        </p:txBody>
      </p:sp>
    </p:spTree>
    <p:extLst>
      <p:ext uri="{BB962C8B-B14F-4D97-AF65-F5344CB8AC3E}">
        <p14:creationId xmlns:p14="http://schemas.microsoft.com/office/powerpoint/2010/main" val="1488082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Normal bir insan hızından kat ve kat hızlı işlemler yapabilir.</a:t>
            </a:r>
          </a:p>
          <a:p>
            <a:r>
              <a:rPr lang="en-US" b="0" i="0" dirty="0">
                <a:solidFill>
                  <a:srgbClr val="ECECEC"/>
                </a:solidFill>
                <a:effectLst/>
                <a:latin typeface="Söhne"/>
              </a:rPr>
              <a:t>RPA streamlines business processes by executing tasks more quickly and accurately than humans, leading to increased workflow efficiency and productivity.</a:t>
            </a:r>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6</a:t>
            </a:fld>
            <a:endParaRPr lang="tr-TR"/>
          </a:p>
        </p:txBody>
      </p:sp>
    </p:spTree>
    <p:extLst>
      <p:ext uri="{BB962C8B-B14F-4D97-AF65-F5344CB8AC3E}">
        <p14:creationId xmlns:p14="http://schemas.microsoft.com/office/powerpoint/2010/main" val="198224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Başka bir artısı ise </a:t>
            </a:r>
          </a:p>
          <a:p>
            <a:r>
              <a:rPr lang="tr-TR" dirty="0"/>
              <a:t>dünyanın en değerli varlığı olan </a:t>
            </a:r>
          </a:p>
          <a:p>
            <a:r>
              <a:rPr lang="tr-TR" dirty="0"/>
              <a:t>insan zamanının</a:t>
            </a:r>
          </a:p>
          <a:p>
            <a:r>
              <a:rPr lang="tr-TR" dirty="0"/>
              <a:t>kazanımdır.</a:t>
            </a:r>
          </a:p>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7</a:t>
            </a:fld>
            <a:endParaRPr lang="tr-TR"/>
          </a:p>
        </p:txBody>
      </p:sp>
    </p:spTree>
    <p:extLst>
      <p:ext uri="{BB962C8B-B14F-4D97-AF65-F5344CB8AC3E}">
        <p14:creationId xmlns:p14="http://schemas.microsoft.com/office/powerpoint/2010/main" val="58200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İnsan hatası elimine ediliyor</a:t>
            </a:r>
          </a:p>
          <a:p>
            <a:r>
              <a:rPr lang="tr-TR" dirty="0"/>
              <a:t>Hem bir avantaj hem de dezavantaj.</a:t>
            </a:r>
          </a:p>
          <a:p>
            <a:r>
              <a:rPr lang="tr-TR" dirty="0"/>
              <a:t>Kural bazlı olmayan süreçlerdeki başarısı düşük.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CECEC"/>
                </a:solidFill>
                <a:effectLst/>
                <a:latin typeface="Söhne"/>
              </a:rPr>
              <a:t>Rule-based Decision Making</a:t>
            </a:r>
            <a:r>
              <a:rPr lang="en-US" b="0" i="0" dirty="0">
                <a:solidFill>
                  <a:srgbClr val="ECECEC"/>
                </a:solidFill>
                <a:effectLst/>
                <a:latin typeface="Söhne"/>
              </a:rPr>
              <a:t>: RPA bots follow predefined rules and instructions to execute tasks, making them suitable for routine processes that involve predictable steps and outcomes.</a:t>
            </a:r>
          </a:p>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8</a:t>
            </a:fld>
            <a:endParaRPr lang="tr-TR"/>
          </a:p>
        </p:txBody>
      </p:sp>
    </p:spTree>
    <p:extLst>
      <p:ext uri="{BB962C8B-B14F-4D97-AF65-F5344CB8AC3E}">
        <p14:creationId xmlns:p14="http://schemas.microsoft.com/office/powerpoint/2010/main" val="1373221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i="0" dirty="0" err="1">
                <a:solidFill>
                  <a:srgbClr val="ECECEC"/>
                </a:solidFill>
                <a:effectLst/>
                <a:latin typeface="Söhne"/>
              </a:rPr>
              <a:t>Scalability</a:t>
            </a:r>
            <a:r>
              <a:rPr lang="tr-TR" b="1" i="0" dirty="0">
                <a:solidFill>
                  <a:srgbClr val="ECECEC"/>
                </a:solidFill>
                <a:effectLst/>
                <a:latin typeface="Söhne"/>
              </a:rPr>
              <a:t> </a:t>
            </a:r>
            <a:r>
              <a:rPr lang="tr-TR" b="1" i="0" dirty="0" err="1">
                <a:solidFill>
                  <a:srgbClr val="ECECEC"/>
                </a:solidFill>
                <a:effectLst/>
                <a:latin typeface="Söhne"/>
              </a:rPr>
              <a:t>and</a:t>
            </a:r>
            <a:r>
              <a:rPr lang="tr-TR" b="1" i="0" dirty="0">
                <a:solidFill>
                  <a:srgbClr val="ECECEC"/>
                </a:solidFill>
                <a:effectLst/>
                <a:latin typeface="Söhne"/>
              </a:rPr>
              <a:t> </a:t>
            </a:r>
            <a:r>
              <a:rPr lang="tr-TR" b="1" i="0" dirty="0" err="1">
                <a:solidFill>
                  <a:srgbClr val="ECECEC"/>
                </a:solidFill>
                <a:effectLst/>
                <a:latin typeface="Söhne"/>
              </a:rPr>
              <a:t>Flexibility</a:t>
            </a:r>
            <a:endParaRPr lang="tr-TR" b="1" i="0" dirty="0">
              <a:solidFill>
                <a:srgbClr val="ECECEC"/>
              </a:solidFill>
              <a:effectLst/>
              <a:latin typeface="Söhne"/>
            </a:endParaRPr>
          </a:p>
          <a:p>
            <a:endParaRPr lang="tr-TR" b="1" i="0" dirty="0">
              <a:solidFill>
                <a:srgbClr val="ECECEC"/>
              </a:solidFill>
              <a:effectLst/>
              <a:latin typeface="Söhne"/>
            </a:endParaRPr>
          </a:p>
          <a:p>
            <a:r>
              <a:rPr lang="tr-TR" b="1" i="0" dirty="0">
                <a:solidFill>
                  <a:srgbClr val="ECECEC"/>
                </a:solidFill>
                <a:effectLst/>
                <a:latin typeface="Söhne"/>
              </a:rPr>
              <a:t>10 robot</a:t>
            </a:r>
          </a:p>
          <a:p>
            <a:r>
              <a:rPr lang="tr-TR" b="1" i="0" dirty="0">
                <a:solidFill>
                  <a:srgbClr val="ECECEC"/>
                </a:solidFill>
                <a:effectLst/>
                <a:latin typeface="Söhne"/>
              </a:rPr>
              <a:t>100 robot</a:t>
            </a:r>
          </a:p>
          <a:p>
            <a:r>
              <a:rPr lang="tr-TR" b="1" i="0" dirty="0">
                <a:solidFill>
                  <a:srgbClr val="ECECEC"/>
                </a:solidFill>
                <a:effectLst/>
                <a:latin typeface="Söhne"/>
              </a:rPr>
              <a:t>1000 robot?</a:t>
            </a:r>
          </a:p>
          <a:p>
            <a:endParaRPr lang="tr-TR" b="1" i="0" dirty="0">
              <a:solidFill>
                <a:srgbClr val="ECECEC"/>
              </a:solidFill>
              <a:effectLst/>
              <a:latin typeface="Söhne"/>
            </a:endParaRPr>
          </a:p>
          <a:p>
            <a:r>
              <a:rPr lang="tr-TR" b="1" i="0" dirty="0">
                <a:solidFill>
                  <a:srgbClr val="ECECEC"/>
                </a:solidFill>
                <a:effectLst/>
                <a:latin typeface="Söhne"/>
              </a:rPr>
              <a:t>10 iş</a:t>
            </a:r>
          </a:p>
          <a:p>
            <a:r>
              <a:rPr lang="tr-TR" b="1" i="0" dirty="0">
                <a:solidFill>
                  <a:srgbClr val="ECECEC"/>
                </a:solidFill>
                <a:effectLst/>
                <a:latin typeface="Söhne"/>
              </a:rPr>
              <a:t>1000 iş …</a:t>
            </a:r>
          </a:p>
          <a:p>
            <a:endParaRPr lang="tr-TR" b="1" i="0" dirty="0">
              <a:solidFill>
                <a:srgbClr val="ECECEC"/>
              </a:solidFill>
              <a:effectLst/>
              <a:latin typeface="Söhne"/>
            </a:endParaRPr>
          </a:p>
          <a:p>
            <a:br>
              <a:rPr lang="tr-TR" b="1" i="0" dirty="0">
                <a:solidFill>
                  <a:srgbClr val="ECECEC"/>
                </a:solidFill>
                <a:effectLst/>
                <a:latin typeface="Söhne"/>
              </a:rPr>
            </a:br>
            <a:r>
              <a:rPr lang="tr-TR" b="1" i="0" dirty="0">
                <a:solidFill>
                  <a:srgbClr val="ECECEC"/>
                </a:solidFill>
                <a:effectLst/>
                <a:latin typeface="Söhne"/>
              </a:rPr>
              <a:t>Kaç tane Server’ın var?</a:t>
            </a:r>
          </a:p>
          <a:p>
            <a:r>
              <a:rPr lang="tr-TR" b="1" i="0" dirty="0">
                <a:solidFill>
                  <a:srgbClr val="ECECEC"/>
                </a:solidFill>
                <a:effectLst/>
                <a:latin typeface="Söhne"/>
              </a:rPr>
              <a:t>7/24, uyku yok</a:t>
            </a:r>
          </a:p>
          <a:p>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9</a:t>
            </a:fld>
            <a:endParaRPr lang="tr-TR"/>
          </a:p>
        </p:txBody>
      </p:sp>
    </p:spTree>
    <p:extLst>
      <p:ext uri="{BB962C8B-B14F-4D97-AF65-F5344CB8AC3E}">
        <p14:creationId xmlns:p14="http://schemas.microsoft.com/office/powerpoint/2010/main" val="607736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i="0" dirty="0">
                <a:solidFill>
                  <a:srgbClr val="ECECEC"/>
                </a:solidFill>
                <a:effectLst/>
                <a:latin typeface="Söhne"/>
              </a:rPr>
              <a:t>Empowerment of </a:t>
            </a:r>
            <a:r>
              <a:rPr lang="tr-TR" b="1" i="0" dirty="0" err="1">
                <a:solidFill>
                  <a:srgbClr val="ECECEC"/>
                </a:solidFill>
                <a:effectLst/>
                <a:latin typeface="Söhne"/>
              </a:rPr>
              <a:t>Employees</a:t>
            </a:r>
            <a:endParaRPr lang="tr-TR" b="1" i="0" dirty="0">
              <a:solidFill>
                <a:srgbClr val="ECECEC"/>
              </a:solidFill>
              <a:effectLst/>
              <a:latin typeface="Söhne"/>
            </a:endParaRPr>
          </a:p>
          <a:p>
            <a:r>
              <a:rPr lang="en-US" b="0" i="0" dirty="0">
                <a:solidFill>
                  <a:srgbClr val="ECECEC"/>
                </a:solidFill>
                <a:effectLst/>
                <a:latin typeface="Söhne"/>
              </a:rPr>
              <a:t>RPA frees up human employees from mundane tasks, allowing them to focus on higher-value activities such as problem-solving, innovation, and customer interaction.</a:t>
            </a:r>
            <a:endParaRPr lang="tr-TR" dirty="0"/>
          </a:p>
        </p:txBody>
      </p:sp>
      <p:sp>
        <p:nvSpPr>
          <p:cNvPr id="4" name="Slide Number Placeholder 3"/>
          <p:cNvSpPr>
            <a:spLocks noGrp="1"/>
          </p:cNvSpPr>
          <p:nvPr>
            <p:ph type="sldNum" sz="quarter" idx="5"/>
          </p:nvPr>
        </p:nvSpPr>
        <p:spPr/>
        <p:txBody>
          <a:bodyPr/>
          <a:lstStyle/>
          <a:p>
            <a:fld id="{D544BFAE-B36D-4352-ABE0-377C7DCBDD74}" type="slidenum">
              <a:rPr lang="tr-TR" smtClean="0"/>
              <a:t>10</a:t>
            </a:fld>
            <a:endParaRPr lang="tr-TR"/>
          </a:p>
        </p:txBody>
      </p:sp>
    </p:spTree>
    <p:extLst>
      <p:ext uri="{BB962C8B-B14F-4D97-AF65-F5344CB8AC3E}">
        <p14:creationId xmlns:p14="http://schemas.microsoft.com/office/powerpoint/2010/main" val="3631966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25AA-5F9B-D39E-E243-38B6D8B70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84FAD0F9-B9AC-B63D-7F70-25EAA797A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CBE8B724-7D99-DBBE-46DE-CA341CEEB94E}"/>
              </a:ext>
            </a:extLst>
          </p:cNvPr>
          <p:cNvSpPr>
            <a:spLocks noGrp="1"/>
          </p:cNvSpPr>
          <p:nvPr>
            <p:ph type="dt" sz="half" idx="10"/>
          </p:nvPr>
        </p:nvSpPr>
        <p:spPr/>
        <p:txBody>
          <a:bodyPr/>
          <a:lstStyle/>
          <a:p>
            <a:fld id="{8FA44FF3-1223-473D-92CD-E748149679A1}" type="datetime1">
              <a:rPr lang="tr-TR" smtClean="0"/>
              <a:t>6.05.2024</a:t>
            </a:fld>
            <a:endParaRPr lang="tr-TR"/>
          </a:p>
        </p:txBody>
      </p:sp>
      <p:sp>
        <p:nvSpPr>
          <p:cNvPr id="5" name="Footer Placeholder 4">
            <a:extLst>
              <a:ext uri="{FF2B5EF4-FFF2-40B4-BE49-F238E27FC236}">
                <a16:creationId xmlns:a16="http://schemas.microsoft.com/office/drawing/2014/main" id="{CCD9876A-916A-C35A-1ABC-1C24232F713E}"/>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AAA2F5DF-C429-0B6F-DC0E-41037E4CAB91}"/>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2655851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2DC7-A66E-3837-8FDB-84BD1A010308}"/>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629DCD01-BA17-9F77-1916-26A55707C9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A4FA7F78-FE84-56A1-F1A4-A2B3094A7A8A}"/>
              </a:ext>
            </a:extLst>
          </p:cNvPr>
          <p:cNvSpPr>
            <a:spLocks noGrp="1"/>
          </p:cNvSpPr>
          <p:nvPr>
            <p:ph type="dt" sz="half" idx="10"/>
          </p:nvPr>
        </p:nvSpPr>
        <p:spPr/>
        <p:txBody>
          <a:bodyPr/>
          <a:lstStyle/>
          <a:p>
            <a:fld id="{90791C9B-95C5-4B69-811C-7CB44E657B23}" type="datetime1">
              <a:rPr lang="tr-TR" smtClean="0"/>
              <a:t>6.05.2024</a:t>
            </a:fld>
            <a:endParaRPr lang="tr-TR"/>
          </a:p>
        </p:txBody>
      </p:sp>
      <p:sp>
        <p:nvSpPr>
          <p:cNvPr id="5" name="Footer Placeholder 4">
            <a:extLst>
              <a:ext uri="{FF2B5EF4-FFF2-40B4-BE49-F238E27FC236}">
                <a16:creationId xmlns:a16="http://schemas.microsoft.com/office/drawing/2014/main" id="{D1F83387-5B2F-101E-A89E-3B268C573552}"/>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2B9D6502-E0C1-46CA-BF8E-8486FB7F77DD}"/>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297413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148888-1143-3F12-CD1B-8A6D3A30D2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1B367CF6-2398-F295-B243-020E98602A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F1DB9D4B-EB2E-3A0F-D6DE-5E862B740023}"/>
              </a:ext>
            </a:extLst>
          </p:cNvPr>
          <p:cNvSpPr>
            <a:spLocks noGrp="1"/>
          </p:cNvSpPr>
          <p:nvPr>
            <p:ph type="dt" sz="half" idx="10"/>
          </p:nvPr>
        </p:nvSpPr>
        <p:spPr/>
        <p:txBody>
          <a:bodyPr/>
          <a:lstStyle/>
          <a:p>
            <a:fld id="{A128485A-A1FA-47E9-AC4C-87C06A8324EE}" type="datetime1">
              <a:rPr lang="tr-TR" smtClean="0"/>
              <a:t>6.05.2024</a:t>
            </a:fld>
            <a:endParaRPr lang="tr-TR"/>
          </a:p>
        </p:txBody>
      </p:sp>
      <p:sp>
        <p:nvSpPr>
          <p:cNvPr id="5" name="Footer Placeholder 4">
            <a:extLst>
              <a:ext uri="{FF2B5EF4-FFF2-40B4-BE49-F238E27FC236}">
                <a16:creationId xmlns:a16="http://schemas.microsoft.com/office/drawing/2014/main" id="{41F3B0F8-A10F-C1BD-D79C-F2E7C8C93967}"/>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046501B1-696A-BA8D-0E3E-74D294AF30C1}"/>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2477760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C80C-6A30-0763-C3E1-A3EE80AACF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0B33240B-86F2-8F4A-C0BA-063097B9C4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314C1EA7-3105-0D9F-E97A-D9F71886F467}"/>
              </a:ext>
            </a:extLst>
          </p:cNvPr>
          <p:cNvSpPr>
            <a:spLocks noGrp="1"/>
          </p:cNvSpPr>
          <p:nvPr>
            <p:ph type="dt" sz="half" idx="10"/>
          </p:nvPr>
        </p:nvSpPr>
        <p:spPr/>
        <p:txBody>
          <a:bodyPr/>
          <a:lstStyle/>
          <a:p>
            <a:fld id="{6DC3373F-7300-4A3B-B810-BAE34FA43F2F}" type="datetime1">
              <a:rPr lang="tr-TR" smtClean="0"/>
              <a:t>6.05.2024</a:t>
            </a:fld>
            <a:endParaRPr lang="tr-TR"/>
          </a:p>
        </p:txBody>
      </p:sp>
      <p:sp>
        <p:nvSpPr>
          <p:cNvPr id="5" name="Footer Placeholder 4">
            <a:extLst>
              <a:ext uri="{FF2B5EF4-FFF2-40B4-BE49-F238E27FC236}">
                <a16:creationId xmlns:a16="http://schemas.microsoft.com/office/drawing/2014/main" id="{B58B87FF-621F-C133-0DDC-549977FF3ED0}"/>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E14406F9-2789-FFDD-1781-F3627D665FFF}"/>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3406136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8177-59A8-4B27-8C9E-97F0DA8B19C2}"/>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3673CC6D-0101-088D-1EE1-76958C546D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6FEC231B-9C4D-8FE4-C33C-1C8D85636507}"/>
              </a:ext>
            </a:extLst>
          </p:cNvPr>
          <p:cNvSpPr>
            <a:spLocks noGrp="1"/>
          </p:cNvSpPr>
          <p:nvPr>
            <p:ph type="dt" sz="half" idx="10"/>
          </p:nvPr>
        </p:nvSpPr>
        <p:spPr/>
        <p:txBody>
          <a:bodyPr/>
          <a:lstStyle/>
          <a:p>
            <a:fld id="{EE647C04-59B4-4E91-86EC-8E9AF3D9554C}" type="datetime1">
              <a:rPr lang="tr-TR" smtClean="0"/>
              <a:t>6.05.2024</a:t>
            </a:fld>
            <a:endParaRPr lang="tr-TR"/>
          </a:p>
        </p:txBody>
      </p:sp>
      <p:sp>
        <p:nvSpPr>
          <p:cNvPr id="5" name="Footer Placeholder 4">
            <a:extLst>
              <a:ext uri="{FF2B5EF4-FFF2-40B4-BE49-F238E27FC236}">
                <a16:creationId xmlns:a16="http://schemas.microsoft.com/office/drawing/2014/main" id="{0C5CF131-97AA-752B-B5FF-FC3CFF0D0B99}"/>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2CB90F8C-66B4-060B-9459-6A44C825F189}"/>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2523399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C45B-429C-73B8-AB4F-903C9FA200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BAA439D6-1097-1944-4B00-3B99F8293B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E56279-174A-D5F0-EC1D-A59917DDE398}"/>
              </a:ext>
            </a:extLst>
          </p:cNvPr>
          <p:cNvSpPr>
            <a:spLocks noGrp="1"/>
          </p:cNvSpPr>
          <p:nvPr>
            <p:ph type="dt" sz="half" idx="10"/>
          </p:nvPr>
        </p:nvSpPr>
        <p:spPr/>
        <p:txBody>
          <a:bodyPr/>
          <a:lstStyle/>
          <a:p>
            <a:fld id="{A8971990-4783-4F4C-B305-A815B1BA7282}" type="datetime1">
              <a:rPr lang="tr-TR" smtClean="0"/>
              <a:t>6.05.2024</a:t>
            </a:fld>
            <a:endParaRPr lang="tr-TR"/>
          </a:p>
        </p:txBody>
      </p:sp>
      <p:sp>
        <p:nvSpPr>
          <p:cNvPr id="5" name="Footer Placeholder 4">
            <a:extLst>
              <a:ext uri="{FF2B5EF4-FFF2-40B4-BE49-F238E27FC236}">
                <a16:creationId xmlns:a16="http://schemas.microsoft.com/office/drawing/2014/main" id="{596A770A-92C2-5EC2-373F-40B078C2EDEE}"/>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57432842-F464-3B5F-AE5E-03780612E446}"/>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1709083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476BF-32AE-A8CD-4BBF-5B60CB726B18}"/>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F844D446-530A-927C-EEB4-F9EB8FB66B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55D8EBB2-EADF-907F-FBA2-02A577094B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5D2353E3-C90D-F765-FB6F-A161768A8D97}"/>
              </a:ext>
            </a:extLst>
          </p:cNvPr>
          <p:cNvSpPr>
            <a:spLocks noGrp="1"/>
          </p:cNvSpPr>
          <p:nvPr>
            <p:ph type="dt" sz="half" idx="10"/>
          </p:nvPr>
        </p:nvSpPr>
        <p:spPr/>
        <p:txBody>
          <a:bodyPr/>
          <a:lstStyle/>
          <a:p>
            <a:fld id="{508E45D5-0184-48E5-A096-72E4F0D6E57F}" type="datetime1">
              <a:rPr lang="tr-TR" smtClean="0"/>
              <a:t>6.05.2024</a:t>
            </a:fld>
            <a:endParaRPr lang="tr-TR"/>
          </a:p>
        </p:txBody>
      </p:sp>
      <p:sp>
        <p:nvSpPr>
          <p:cNvPr id="6" name="Footer Placeholder 5">
            <a:extLst>
              <a:ext uri="{FF2B5EF4-FFF2-40B4-BE49-F238E27FC236}">
                <a16:creationId xmlns:a16="http://schemas.microsoft.com/office/drawing/2014/main" id="{D46F1F7E-BDA9-B460-B5E7-1458B46D565B}"/>
              </a:ext>
            </a:extLst>
          </p:cNvPr>
          <p:cNvSpPr>
            <a:spLocks noGrp="1"/>
          </p:cNvSpPr>
          <p:nvPr>
            <p:ph type="ftr" sz="quarter" idx="11"/>
          </p:nvPr>
        </p:nvSpPr>
        <p:spPr/>
        <p:txBody>
          <a:bodyPr/>
          <a:lstStyle/>
          <a:p>
            <a:r>
              <a:rPr lang="tr-TR"/>
              <a:t>NDBS - Office Day</a:t>
            </a:r>
          </a:p>
        </p:txBody>
      </p:sp>
      <p:sp>
        <p:nvSpPr>
          <p:cNvPr id="7" name="Slide Number Placeholder 6">
            <a:extLst>
              <a:ext uri="{FF2B5EF4-FFF2-40B4-BE49-F238E27FC236}">
                <a16:creationId xmlns:a16="http://schemas.microsoft.com/office/drawing/2014/main" id="{A2D47C2D-10B7-D6E5-1D64-FB6902221029}"/>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3335077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4980-8ED7-F5D5-3236-D89CF6A6C326}"/>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4BE7E5AC-14D9-8A2E-BB83-17CDD6528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43ADC1-9081-3D29-8328-76DAB2E1D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1F25F943-9DEA-C3F8-B93F-AE5083ABEC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BE5892-6BE0-C5A9-9DBD-3D5E434AD1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36C12111-5BB2-0B54-2B55-D1AB84855955}"/>
              </a:ext>
            </a:extLst>
          </p:cNvPr>
          <p:cNvSpPr>
            <a:spLocks noGrp="1"/>
          </p:cNvSpPr>
          <p:nvPr>
            <p:ph type="dt" sz="half" idx="10"/>
          </p:nvPr>
        </p:nvSpPr>
        <p:spPr/>
        <p:txBody>
          <a:bodyPr/>
          <a:lstStyle/>
          <a:p>
            <a:fld id="{F7574B29-D57D-4192-8626-C4D01C9A6F12}" type="datetime1">
              <a:rPr lang="tr-TR" smtClean="0"/>
              <a:t>6.05.2024</a:t>
            </a:fld>
            <a:endParaRPr lang="tr-TR"/>
          </a:p>
        </p:txBody>
      </p:sp>
      <p:sp>
        <p:nvSpPr>
          <p:cNvPr id="8" name="Footer Placeholder 7">
            <a:extLst>
              <a:ext uri="{FF2B5EF4-FFF2-40B4-BE49-F238E27FC236}">
                <a16:creationId xmlns:a16="http://schemas.microsoft.com/office/drawing/2014/main" id="{B72B45DB-CE64-8A9D-9834-751F9A6D757E}"/>
              </a:ext>
            </a:extLst>
          </p:cNvPr>
          <p:cNvSpPr>
            <a:spLocks noGrp="1"/>
          </p:cNvSpPr>
          <p:nvPr>
            <p:ph type="ftr" sz="quarter" idx="11"/>
          </p:nvPr>
        </p:nvSpPr>
        <p:spPr/>
        <p:txBody>
          <a:bodyPr/>
          <a:lstStyle/>
          <a:p>
            <a:r>
              <a:rPr lang="tr-TR"/>
              <a:t>NDBS - Office Day</a:t>
            </a:r>
          </a:p>
        </p:txBody>
      </p:sp>
      <p:sp>
        <p:nvSpPr>
          <p:cNvPr id="9" name="Slide Number Placeholder 8">
            <a:extLst>
              <a:ext uri="{FF2B5EF4-FFF2-40B4-BE49-F238E27FC236}">
                <a16:creationId xmlns:a16="http://schemas.microsoft.com/office/drawing/2014/main" id="{509E9B67-0E6B-25D8-0BC9-22D4FE9CB117}"/>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1237999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298D-8297-31C3-4C21-4DCC3F52B0AB}"/>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49180A75-A769-FFC7-D9CE-93A207DB9242}"/>
              </a:ext>
            </a:extLst>
          </p:cNvPr>
          <p:cNvSpPr>
            <a:spLocks noGrp="1"/>
          </p:cNvSpPr>
          <p:nvPr>
            <p:ph type="dt" sz="half" idx="10"/>
          </p:nvPr>
        </p:nvSpPr>
        <p:spPr/>
        <p:txBody>
          <a:bodyPr/>
          <a:lstStyle/>
          <a:p>
            <a:fld id="{3AA6E48F-CC5F-4021-A75F-5F24A352F5F6}" type="datetime1">
              <a:rPr lang="tr-TR" smtClean="0"/>
              <a:t>6.05.2024</a:t>
            </a:fld>
            <a:endParaRPr lang="tr-TR"/>
          </a:p>
        </p:txBody>
      </p:sp>
      <p:sp>
        <p:nvSpPr>
          <p:cNvPr id="4" name="Footer Placeholder 3">
            <a:extLst>
              <a:ext uri="{FF2B5EF4-FFF2-40B4-BE49-F238E27FC236}">
                <a16:creationId xmlns:a16="http://schemas.microsoft.com/office/drawing/2014/main" id="{2F73285F-7BED-5FC0-ECA0-E893CB15DF29}"/>
              </a:ext>
            </a:extLst>
          </p:cNvPr>
          <p:cNvSpPr>
            <a:spLocks noGrp="1"/>
          </p:cNvSpPr>
          <p:nvPr>
            <p:ph type="ftr" sz="quarter" idx="11"/>
          </p:nvPr>
        </p:nvSpPr>
        <p:spPr/>
        <p:txBody>
          <a:bodyPr/>
          <a:lstStyle/>
          <a:p>
            <a:r>
              <a:rPr lang="tr-TR"/>
              <a:t>NDBS - Office Day</a:t>
            </a:r>
          </a:p>
        </p:txBody>
      </p:sp>
      <p:sp>
        <p:nvSpPr>
          <p:cNvPr id="5" name="Slide Number Placeholder 4">
            <a:extLst>
              <a:ext uri="{FF2B5EF4-FFF2-40B4-BE49-F238E27FC236}">
                <a16:creationId xmlns:a16="http://schemas.microsoft.com/office/drawing/2014/main" id="{F08234E5-60A4-C9D3-9F80-B5D8F6C10581}"/>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394656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415177-0650-4DCD-AADE-2613534AA9C0}"/>
              </a:ext>
            </a:extLst>
          </p:cNvPr>
          <p:cNvSpPr>
            <a:spLocks noGrp="1"/>
          </p:cNvSpPr>
          <p:nvPr>
            <p:ph type="dt" sz="half" idx="10"/>
          </p:nvPr>
        </p:nvSpPr>
        <p:spPr/>
        <p:txBody>
          <a:bodyPr/>
          <a:lstStyle/>
          <a:p>
            <a:fld id="{D5786EEF-9F2E-4DDE-BAB3-72EAE1607873}" type="datetime1">
              <a:rPr lang="tr-TR" smtClean="0"/>
              <a:t>6.05.2024</a:t>
            </a:fld>
            <a:endParaRPr lang="tr-TR"/>
          </a:p>
        </p:txBody>
      </p:sp>
      <p:sp>
        <p:nvSpPr>
          <p:cNvPr id="3" name="Footer Placeholder 2">
            <a:extLst>
              <a:ext uri="{FF2B5EF4-FFF2-40B4-BE49-F238E27FC236}">
                <a16:creationId xmlns:a16="http://schemas.microsoft.com/office/drawing/2014/main" id="{1AAA36DC-1C11-0E94-EDBC-03E53701BEEC}"/>
              </a:ext>
            </a:extLst>
          </p:cNvPr>
          <p:cNvSpPr>
            <a:spLocks noGrp="1"/>
          </p:cNvSpPr>
          <p:nvPr>
            <p:ph type="ftr" sz="quarter" idx="11"/>
          </p:nvPr>
        </p:nvSpPr>
        <p:spPr/>
        <p:txBody>
          <a:bodyPr/>
          <a:lstStyle/>
          <a:p>
            <a:r>
              <a:rPr lang="tr-TR"/>
              <a:t>NDBS - Office Day</a:t>
            </a:r>
          </a:p>
        </p:txBody>
      </p:sp>
      <p:sp>
        <p:nvSpPr>
          <p:cNvPr id="4" name="Slide Number Placeholder 3">
            <a:extLst>
              <a:ext uri="{FF2B5EF4-FFF2-40B4-BE49-F238E27FC236}">
                <a16:creationId xmlns:a16="http://schemas.microsoft.com/office/drawing/2014/main" id="{EF260A6C-2FE6-1E8D-1140-3F3E877DEF19}"/>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1164041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AE3F-23E4-4D37-3C0D-34BA4010EC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6AF70ACD-438A-427F-CC08-76755D048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E9F02D4C-FC03-5B36-952D-52AF08AD0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AFE8AD-5A7E-4961-93E4-09840A6A3EC4}"/>
              </a:ext>
            </a:extLst>
          </p:cNvPr>
          <p:cNvSpPr>
            <a:spLocks noGrp="1"/>
          </p:cNvSpPr>
          <p:nvPr>
            <p:ph type="dt" sz="half" idx="10"/>
          </p:nvPr>
        </p:nvSpPr>
        <p:spPr/>
        <p:txBody>
          <a:bodyPr/>
          <a:lstStyle/>
          <a:p>
            <a:fld id="{247B86A1-AFB5-41EE-BE4D-D5FB44BCAAF8}" type="datetime1">
              <a:rPr lang="tr-TR" smtClean="0"/>
              <a:t>6.05.2024</a:t>
            </a:fld>
            <a:endParaRPr lang="tr-TR"/>
          </a:p>
        </p:txBody>
      </p:sp>
      <p:sp>
        <p:nvSpPr>
          <p:cNvPr id="6" name="Footer Placeholder 5">
            <a:extLst>
              <a:ext uri="{FF2B5EF4-FFF2-40B4-BE49-F238E27FC236}">
                <a16:creationId xmlns:a16="http://schemas.microsoft.com/office/drawing/2014/main" id="{4F1B01F7-9D14-679C-158E-A82793A88651}"/>
              </a:ext>
            </a:extLst>
          </p:cNvPr>
          <p:cNvSpPr>
            <a:spLocks noGrp="1"/>
          </p:cNvSpPr>
          <p:nvPr>
            <p:ph type="ftr" sz="quarter" idx="11"/>
          </p:nvPr>
        </p:nvSpPr>
        <p:spPr/>
        <p:txBody>
          <a:bodyPr/>
          <a:lstStyle/>
          <a:p>
            <a:r>
              <a:rPr lang="tr-TR"/>
              <a:t>NDBS - Office Day</a:t>
            </a:r>
          </a:p>
        </p:txBody>
      </p:sp>
      <p:sp>
        <p:nvSpPr>
          <p:cNvPr id="7" name="Slide Number Placeholder 6">
            <a:extLst>
              <a:ext uri="{FF2B5EF4-FFF2-40B4-BE49-F238E27FC236}">
                <a16:creationId xmlns:a16="http://schemas.microsoft.com/office/drawing/2014/main" id="{3063A0F7-2799-7860-70B8-63A99D8F62C3}"/>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363778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8812-70CA-B6A1-88A7-3D19A8006B4F}"/>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9F71D988-ACB0-C759-09B2-E0B6A59F75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C2DD26AF-C831-5F85-F739-27FC981D7864}"/>
              </a:ext>
            </a:extLst>
          </p:cNvPr>
          <p:cNvSpPr>
            <a:spLocks noGrp="1"/>
          </p:cNvSpPr>
          <p:nvPr>
            <p:ph type="dt" sz="half" idx="10"/>
          </p:nvPr>
        </p:nvSpPr>
        <p:spPr/>
        <p:txBody>
          <a:bodyPr/>
          <a:lstStyle/>
          <a:p>
            <a:fld id="{50EA9199-68F5-45A0-B83D-2D55D62D744A}" type="datetime1">
              <a:rPr lang="tr-TR" smtClean="0"/>
              <a:t>6.05.2024</a:t>
            </a:fld>
            <a:endParaRPr lang="tr-TR"/>
          </a:p>
        </p:txBody>
      </p:sp>
      <p:sp>
        <p:nvSpPr>
          <p:cNvPr id="5" name="Footer Placeholder 4">
            <a:extLst>
              <a:ext uri="{FF2B5EF4-FFF2-40B4-BE49-F238E27FC236}">
                <a16:creationId xmlns:a16="http://schemas.microsoft.com/office/drawing/2014/main" id="{60BC5B41-E6A4-68F5-FB1A-0BA879E2693F}"/>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5DA66729-5C61-2720-B921-C187546CEF9F}"/>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3450983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81BC-0991-4B43-C466-3AD1DFAB9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0E87693C-3774-5CB2-40FB-B69B9238B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B0AFC96A-E738-90DE-B9DC-E3EB548110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CAE31-48E3-FA99-4CF9-BB640DCD6A5D}"/>
              </a:ext>
            </a:extLst>
          </p:cNvPr>
          <p:cNvSpPr>
            <a:spLocks noGrp="1"/>
          </p:cNvSpPr>
          <p:nvPr>
            <p:ph type="dt" sz="half" idx="10"/>
          </p:nvPr>
        </p:nvSpPr>
        <p:spPr/>
        <p:txBody>
          <a:bodyPr/>
          <a:lstStyle/>
          <a:p>
            <a:fld id="{4F4F0336-26AC-4E01-9198-0B9AB65050DC}" type="datetime1">
              <a:rPr lang="tr-TR" smtClean="0"/>
              <a:t>6.05.2024</a:t>
            </a:fld>
            <a:endParaRPr lang="tr-TR"/>
          </a:p>
        </p:txBody>
      </p:sp>
      <p:sp>
        <p:nvSpPr>
          <p:cNvPr id="6" name="Footer Placeholder 5">
            <a:extLst>
              <a:ext uri="{FF2B5EF4-FFF2-40B4-BE49-F238E27FC236}">
                <a16:creationId xmlns:a16="http://schemas.microsoft.com/office/drawing/2014/main" id="{0D9617F7-FEF2-DA7B-5F16-7A44AF6C83C2}"/>
              </a:ext>
            </a:extLst>
          </p:cNvPr>
          <p:cNvSpPr>
            <a:spLocks noGrp="1"/>
          </p:cNvSpPr>
          <p:nvPr>
            <p:ph type="ftr" sz="quarter" idx="11"/>
          </p:nvPr>
        </p:nvSpPr>
        <p:spPr/>
        <p:txBody>
          <a:bodyPr/>
          <a:lstStyle/>
          <a:p>
            <a:r>
              <a:rPr lang="tr-TR"/>
              <a:t>NDBS - Office Day</a:t>
            </a:r>
          </a:p>
        </p:txBody>
      </p:sp>
      <p:sp>
        <p:nvSpPr>
          <p:cNvPr id="7" name="Slide Number Placeholder 6">
            <a:extLst>
              <a:ext uri="{FF2B5EF4-FFF2-40B4-BE49-F238E27FC236}">
                <a16:creationId xmlns:a16="http://schemas.microsoft.com/office/drawing/2014/main" id="{1580CE83-50AF-4A71-357F-99EEBE6A9CE0}"/>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154440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204E-66BA-7F71-938B-E1B9CC771A56}"/>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605EEDB9-4AD0-1236-342C-C056397382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6E126375-3AE9-4046-3136-D03CB01F330F}"/>
              </a:ext>
            </a:extLst>
          </p:cNvPr>
          <p:cNvSpPr>
            <a:spLocks noGrp="1"/>
          </p:cNvSpPr>
          <p:nvPr>
            <p:ph type="dt" sz="half" idx="10"/>
          </p:nvPr>
        </p:nvSpPr>
        <p:spPr/>
        <p:txBody>
          <a:bodyPr/>
          <a:lstStyle/>
          <a:p>
            <a:fld id="{9367706E-0F88-423C-A34E-F14B8EB1E974}" type="datetime1">
              <a:rPr lang="tr-TR" smtClean="0"/>
              <a:t>6.05.2024</a:t>
            </a:fld>
            <a:endParaRPr lang="tr-TR"/>
          </a:p>
        </p:txBody>
      </p:sp>
      <p:sp>
        <p:nvSpPr>
          <p:cNvPr id="5" name="Footer Placeholder 4">
            <a:extLst>
              <a:ext uri="{FF2B5EF4-FFF2-40B4-BE49-F238E27FC236}">
                <a16:creationId xmlns:a16="http://schemas.microsoft.com/office/drawing/2014/main" id="{5A088B4D-97B2-E434-BA14-55FB1449DBB4}"/>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B9E32A9B-833C-3D96-B59A-96EA501FE624}"/>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25814765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14E55-5957-228C-94CF-211905265B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75611330-F070-B773-7C91-3BEA50419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1D3536FE-6C64-F5AE-81FF-4BC564346571}"/>
              </a:ext>
            </a:extLst>
          </p:cNvPr>
          <p:cNvSpPr>
            <a:spLocks noGrp="1"/>
          </p:cNvSpPr>
          <p:nvPr>
            <p:ph type="dt" sz="half" idx="10"/>
          </p:nvPr>
        </p:nvSpPr>
        <p:spPr/>
        <p:txBody>
          <a:bodyPr/>
          <a:lstStyle/>
          <a:p>
            <a:fld id="{A4F06E18-F712-434C-BAA8-64F061BD9273}" type="datetime1">
              <a:rPr lang="tr-TR" smtClean="0"/>
              <a:t>6.05.2024</a:t>
            </a:fld>
            <a:endParaRPr lang="tr-TR"/>
          </a:p>
        </p:txBody>
      </p:sp>
      <p:sp>
        <p:nvSpPr>
          <p:cNvPr id="5" name="Footer Placeholder 4">
            <a:extLst>
              <a:ext uri="{FF2B5EF4-FFF2-40B4-BE49-F238E27FC236}">
                <a16:creationId xmlns:a16="http://schemas.microsoft.com/office/drawing/2014/main" id="{5F0A48F5-5D4C-AC0C-BBA2-A75C55A407A2}"/>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D54E9C06-D8EB-B8E7-6F5A-9FD942D85BE7}"/>
              </a:ext>
            </a:extLst>
          </p:cNvPr>
          <p:cNvSpPr>
            <a:spLocks noGrp="1"/>
          </p:cNvSpPr>
          <p:nvPr>
            <p:ph type="sldNum" sz="quarter" idx="12"/>
          </p:nvPr>
        </p:nvSpPr>
        <p:spPr/>
        <p:txBody>
          <a:bodyPr/>
          <a:lstStyle/>
          <a:p>
            <a:fld id="{AA963BDE-BB14-421B-A805-412583AFEA31}" type="slidenum">
              <a:rPr lang="tr-TR" smtClean="0"/>
              <a:t>‹#›</a:t>
            </a:fld>
            <a:endParaRPr lang="tr-TR"/>
          </a:p>
        </p:txBody>
      </p:sp>
    </p:spTree>
    <p:extLst>
      <p:ext uri="{BB962C8B-B14F-4D97-AF65-F5344CB8AC3E}">
        <p14:creationId xmlns:p14="http://schemas.microsoft.com/office/powerpoint/2010/main" val="3930446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4CCBE-4373-E62D-87AD-74262F444B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8B5472A8-11DD-CF51-9690-66DC3D255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A8987-EE13-8173-BAE4-011050EAAB9C}"/>
              </a:ext>
            </a:extLst>
          </p:cNvPr>
          <p:cNvSpPr>
            <a:spLocks noGrp="1"/>
          </p:cNvSpPr>
          <p:nvPr>
            <p:ph type="dt" sz="half" idx="10"/>
          </p:nvPr>
        </p:nvSpPr>
        <p:spPr/>
        <p:txBody>
          <a:bodyPr/>
          <a:lstStyle/>
          <a:p>
            <a:fld id="{D453362B-70D3-41CC-BA2A-C2595BD1C270}" type="datetime1">
              <a:rPr lang="tr-TR" smtClean="0"/>
              <a:t>6.05.2024</a:t>
            </a:fld>
            <a:endParaRPr lang="tr-TR"/>
          </a:p>
        </p:txBody>
      </p:sp>
      <p:sp>
        <p:nvSpPr>
          <p:cNvPr id="5" name="Footer Placeholder 4">
            <a:extLst>
              <a:ext uri="{FF2B5EF4-FFF2-40B4-BE49-F238E27FC236}">
                <a16:creationId xmlns:a16="http://schemas.microsoft.com/office/drawing/2014/main" id="{19716B40-F431-5EC0-91B2-96AD38BC45D5}"/>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8A38ABB9-642A-5364-6EB1-FE2EA2238C2E}"/>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296474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AEA0-A069-D859-1D35-41497755F746}"/>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30445348-8975-9EB8-B82C-65F70A0E89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BB92A0D6-A4C6-C11F-DD25-B94D1013C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61EEC1A4-89F3-BFB4-709D-24ABC7518423}"/>
              </a:ext>
            </a:extLst>
          </p:cNvPr>
          <p:cNvSpPr>
            <a:spLocks noGrp="1"/>
          </p:cNvSpPr>
          <p:nvPr>
            <p:ph type="dt" sz="half" idx="10"/>
          </p:nvPr>
        </p:nvSpPr>
        <p:spPr/>
        <p:txBody>
          <a:bodyPr/>
          <a:lstStyle/>
          <a:p>
            <a:fld id="{76076B93-8E32-4C3A-B0C5-9FBD9C761536}" type="datetime1">
              <a:rPr lang="tr-TR" smtClean="0"/>
              <a:t>6.05.2024</a:t>
            </a:fld>
            <a:endParaRPr lang="tr-TR"/>
          </a:p>
        </p:txBody>
      </p:sp>
      <p:sp>
        <p:nvSpPr>
          <p:cNvPr id="6" name="Footer Placeholder 5">
            <a:extLst>
              <a:ext uri="{FF2B5EF4-FFF2-40B4-BE49-F238E27FC236}">
                <a16:creationId xmlns:a16="http://schemas.microsoft.com/office/drawing/2014/main" id="{726F8255-CD11-3D58-25AF-B63571696B91}"/>
              </a:ext>
            </a:extLst>
          </p:cNvPr>
          <p:cNvSpPr>
            <a:spLocks noGrp="1"/>
          </p:cNvSpPr>
          <p:nvPr>
            <p:ph type="ftr" sz="quarter" idx="11"/>
          </p:nvPr>
        </p:nvSpPr>
        <p:spPr/>
        <p:txBody>
          <a:bodyPr/>
          <a:lstStyle/>
          <a:p>
            <a:r>
              <a:rPr lang="tr-TR"/>
              <a:t>NDBS - Office Day</a:t>
            </a:r>
          </a:p>
        </p:txBody>
      </p:sp>
      <p:sp>
        <p:nvSpPr>
          <p:cNvPr id="7" name="Slide Number Placeholder 6">
            <a:extLst>
              <a:ext uri="{FF2B5EF4-FFF2-40B4-BE49-F238E27FC236}">
                <a16:creationId xmlns:a16="http://schemas.microsoft.com/office/drawing/2014/main" id="{8C2B8E0F-7831-3FDD-54E8-A174CC0F9638}"/>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31747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7D12-3852-E561-6FDC-96417C9DAB99}"/>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72D1FBA9-436F-DB17-91A6-725605E3E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95E6B9-1EE7-0492-76A6-129197A80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CC17F385-ADC7-F8B0-113C-02FBBE2697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BB7B4A-2920-C479-30A8-FC91F8B5CE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376D5C0F-F12F-4C6E-959A-0CB79DF8F3F4}"/>
              </a:ext>
            </a:extLst>
          </p:cNvPr>
          <p:cNvSpPr>
            <a:spLocks noGrp="1"/>
          </p:cNvSpPr>
          <p:nvPr>
            <p:ph type="dt" sz="half" idx="10"/>
          </p:nvPr>
        </p:nvSpPr>
        <p:spPr/>
        <p:txBody>
          <a:bodyPr/>
          <a:lstStyle/>
          <a:p>
            <a:fld id="{AD33FD6D-68C7-4547-A63D-72C4C93A2C2D}" type="datetime1">
              <a:rPr lang="tr-TR" smtClean="0"/>
              <a:t>6.05.2024</a:t>
            </a:fld>
            <a:endParaRPr lang="tr-TR"/>
          </a:p>
        </p:txBody>
      </p:sp>
      <p:sp>
        <p:nvSpPr>
          <p:cNvPr id="8" name="Footer Placeholder 7">
            <a:extLst>
              <a:ext uri="{FF2B5EF4-FFF2-40B4-BE49-F238E27FC236}">
                <a16:creationId xmlns:a16="http://schemas.microsoft.com/office/drawing/2014/main" id="{E385DA71-13EB-9EA7-A8CC-3367DCE83572}"/>
              </a:ext>
            </a:extLst>
          </p:cNvPr>
          <p:cNvSpPr>
            <a:spLocks noGrp="1"/>
          </p:cNvSpPr>
          <p:nvPr>
            <p:ph type="ftr" sz="quarter" idx="11"/>
          </p:nvPr>
        </p:nvSpPr>
        <p:spPr/>
        <p:txBody>
          <a:bodyPr/>
          <a:lstStyle/>
          <a:p>
            <a:r>
              <a:rPr lang="tr-TR"/>
              <a:t>NDBS - Office Day</a:t>
            </a:r>
          </a:p>
        </p:txBody>
      </p:sp>
      <p:sp>
        <p:nvSpPr>
          <p:cNvPr id="9" name="Slide Number Placeholder 8">
            <a:extLst>
              <a:ext uri="{FF2B5EF4-FFF2-40B4-BE49-F238E27FC236}">
                <a16:creationId xmlns:a16="http://schemas.microsoft.com/office/drawing/2014/main" id="{9A47F788-6071-42DD-84D2-CB7FDDBF6FDE}"/>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2400726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1931-357A-7FA7-58FC-AABE2EC04FED}"/>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D6EABB5C-603A-916A-3D44-B494DF07ADB1}"/>
              </a:ext>
            </a:extLst>
          </p:cNvPr>
          <p:cNvSpPr>
            <a:spLocks noGrp="1"/>
          </p:cNvSpPr>
          <p:nvPr>
            <p:ph type="dt" sz="half" idx="10"/>
          </p:nvPr>
        </p:nvSpPr>
        <p:spPr/>
        <p:txBody>
          <a:bodyPr/>
          <a:lstStyle/>
          <a:p>
            <a:fld id="{3C6DCC5F-4B7C-490C-A2D6-0A810DF29557}" type="datetime1">
              <a:rPr lang="tr-TR" smtClean="0"/>
              <a:t>6.05.2024</a:t>
            </a:fld>
            <a:endParaRPr lang="tr-TR"/>
          </a:p>
        </p:txBody>
      </p:sp>
      <p:sp>
        <p:nvSpPr>
          <p:cNvPr id="4" name="Footer Placeholder 3">
            <a:extLst>
              <a:ext uri="{FF2B5EF4-FFF2-40B4-BE49-F238E27FC236}">
                <a16:creationId xmlns:a16="http://schemas.microsoft.com/office/drawing/2014/main" id="{74E9CC13-DA8E-D1FD-5611-E47C775E0FFF}"/>
              </a:ext>
            </a:extLst>
          </p:cNvPr>
          <p:cNvSpPr>
            <a:spLocks noGrp="1"/>
          </p:cNvSpPr>
          <p:nvPr>
            <p:ph type="ftr" sz="quarter" idx="11"/>
          </p:nvPr>
        </p:nvSpPr>
        <p:spPr/>
        <p:txBody>
          <a:bodyPr/>
          <a:lstStyle/>
          <a:p>
            <a:r>
              <a:rPr lang="tr-TR"/>
              <a:t>NDBS - Office Day</a:t>
            </a:r>
          </a:p>
        </p:txBody>
      </p:sp>
      <p:sp>
        <p:nvSpPr>
          <p:cNvPr id="5" name="Slide Number Placeholder 4">
            <a:extLst>
              <a:ext uri="{FF2B5EF4-FFF2-40B4-BE49-F238E27FC236}">
                <a16:creationId xmlns:a16="http://schemas.microsoft.com/office/drawing/2014/main" id="{5E0F67A1-D3CD-1529-8FB3-268414B1F2A1}"/>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31767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3F213-AA26-BDD6-9C78-56AE3402317D}"/>
              </a:ext>
            </a:extLst>
          </p:cNvPr>
          <p:cNvSpPr>
            <a:spLocks noGrp="1"/>
          </p:cNvSpPr>
          <p:nvPr>
            <p:ph type="dt" sz="half" idx="10"/>
          </p:nvPr>
        </p:nvSpPr>
        <p:spPr/>
        <p:txBody>
          <a:bodyPr/>
          <a:lstStyle/>
          <a:p>
            <a:fld id="{FB21C7C7-B07A-48E5-BB07-68D82B37C2A1}" type="datetime1">
              <a:rPr lang="tr-TR" smtClean="0"/>
              <a:t>6.05.2024</a:t>
            </a:fld>
            <a:endParaRPr lang="tr-TR"/>
          </a:p>
        </p:txBody>
      </p:sp>
      <p:sp>
        <p:nvSpPr>
          <p:cNvPr id="3" name="Footer Placeholder 2">
            <a:extLst>
              <a:ext uri="{FF2B5EF4-FFF2-40B4-BE49-F238E27FC236}">
                <a16:creationId xmlns:a16="http://schemas.microsoft.com/office/drawing/2014/main" id="{89B64386-C501-E2BE-70EA-1F833B80089F}"/>
              </a:ext>
            </a:extLst>
          </p:cNvPr>
          <p:cNvSpPr>
            <a:spLocks noGrp="1"/>
          </p:cNvSpPr>
          <p:nvPr>
            <p:ph type="ftr" sz="quarter" idx="11"/>
          </p:nvPr>
        </p:nvSpPr>
        <p:spPr/>
        <p:txBody>
          <a:bodyPr/>
          <a:lstStyle/>
          <a:p>
            <a:r>
              <a:rPr lang="tr-TR"/>
              <a:t>NDBS - Office Day</a:t>
            </a:r>
          </a:p>
        </p:txBody>
      </p:sp>
      <p:sp>
        <p:nvSpPr>
          <p:cNvPr id="4" name="Slide Number Placeholder 3">
            <a:extLst>
              <a:ext uri="{FF2B5EF4-FFF2-40B4-BE49-F238E27FC236}">
                <a16:creationId xmlns:a16="http://schemas.microsoft.com/office/drawing/2014/main" id="{BBB044AD-5FAF-09C6-F2DA-A7812C56C514}"/>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1104100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82D8-E5B4-4F3B-E835-DE2DECB07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3E9A3BD8-AF9D-3DFC-6ED8-7BE7F4B9F1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C6E3B64D-C2D2-32BD-47C7-5CF1A7A19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0677C1-C14A-EFB9-4BBE-1DC29D6428C8}"/>
              </a:ext>
            </a:extLst>
          </p:cNvPr>
          <p:cNvSpPr>
            <a:spLocks noGrp="1"/>
          </p:cNvSpPr>
          <p:nvPr>
            <p:ph type="dt" sz="half" idx="10"/>
          </p:nvPr>
        </p:nvSpPr>
        <p:spPr/>
        <p:txBody>
          <a:bodyPr/>
          <a:lstStyle/>
          <a:p>
            <a:fld id="{D4FF8497-CCF7-4C4D-94A3-0820C64D407E}" type="datetime1">
              <a:rPr lang="tr-TR" smtClean="0"/>
              <a:t>6.05.2024</a:t>
            </a:fld>
            <a:endParaRPr lang="tr-TR"/>
          </a:p>
        </p:txBody>
      </p:sp>
      <p:sp>
        <p:nvSpPr>
          <p:cNvPr id="6" name="Footer Placeholder 5">
            <a:extLst>
              <a:ext uri="{FF2B5EF4-FFF2-40B4-BE49-F238E27FC236}">
                <a16:creationId xmlns:a16="http://schemas.microsoft.com/office/drawing/2014/main" id="{3D19CB3B-2FD9-A088-7BAA-61EADEE49B44}"/>
              </a:ext>
            </a:extLst>
          </p:cNvPr>
          <p:cNvSpPr>
            <a:spLocks noGrp="1"/>
          </p:cNvSpPr>
          <p:nvPr>
            <p:ph type="ftr" sz="quarter" idx="11"/>
          </p:nvPr>
        </p:nvSpPr>
        <p:spPr/>
        <p:txBody>
          <a:bodyPr/>
          <a:lstStyle/>
          <a:p>
            <a:r>
              <a:rPr lang="tr-TR"/>
              <a:t>NDBS - Office Day</a:t>
            </a:r>
          </a:p>
        </p:txBody>
      </p:sp>
      <p:sp>
        <p:nvSpPr>
          <p:cNvPr id="7" name="Slide Number Placeholder 6">
            <a:extLst>
              <a:ext uri="{FF2B5EF4-FFF2-40B4-BE49-F238E27FC236}">
                <a16:creationId xmlns:a16="http://schemas.microsoft.com/office/drawing/2014/main" id="{7FCA38DF-15EE-9F13-692A-5BF03FB330EB}"/>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372644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41D-9A42-C3C8-ABC6-C6910B65E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456B6883-A6CD-2A36-5F54-8C560AB413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250A00AF-4698-67E9-01FC-D7805B8AC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2BCF8D-1DD6-B105-8CEC-9672059F392C}"/>
              </a:ext>
            </a:extLst>
          </p:cNvPr>
          <p:cNvSpPr>
            <a:spLocks noGrp="1"/>
          </p:cNvSpPr>
          <p:nvPr>
            <p:ph type="dt" sz="half" idx="10"/>
          </p:nvPr>
        </p:nvSpPr>
        <p:spPr/>
        <p:txBody>
          <a:bodyPr/>
          <a:lstStyle/>
          <a:p>
            <a:fld id="{FA72D571-BD54-4801-BC58-10E052534D65}" type="datetime1">
              <a:rPr lang="tr-TR" smtClean="0"/>
              <a:t>6.05.2024</a:t>
            </a:fld>
            <a:endParaRPr lang="tr-TR"/>
          </a:p>
        </p:txBody>
      </p:sp>
      <p:sp>
        <p:nvSpPr>
          <p:cNvPr id="6" name="Footer Placeholder 5">
            <a:extLst>
              <a:ext uri="{FF2B5EF4-FFF2-40B4-BE49-F238E27FC236}">
                <a16:creationId xmlns:a16="http://schemas.microsoft.com/office/drawing/2014/main" id="{5787AB6C-3754-4646-D515-26A4459FB59D}"/>
              </a:ext>
            </a:extLst>
          </p:cNvPr>
          <p:cNvSpPr>
            <a:spLocks noGrp="1"/>
          </p:cNvSpPr>
          <p:nvPr>
            <p:ph type="ftr" sz="quarter" idx="11"/>
          </p:nvPr>
        </p:nvSpPr>
        <p:spPr/>
        <p:txBody>
          <a:bodyPr/>
          <a:lstStyle/>
          <a:p>
            <a:r>
              <a:rPr lang="tr-TR"/>
              <a:t>NDBS - Office Day</a:t>
            </a:r>
          </a:p>
        </p:txBody>
      </p:sp>
      <p:sp>
        <p:nvSpPr>
          <p:cNvPr id="7" name="Slide Number Placeholder 6">
            <a:extLst>
              <a:ext uri="{FF2B5EF4-FFF2-40B4-BE49-F238E27FC236}">
                <a16:creationId xmlns:a16="http://schemas.microsoft.com/office/drawing/2014/main" id="{694BBED6-83CA-3070-2F84-C93D0ACC8E70}"/>
              </a:ext>
            </a:extLst>
          </p:cNvPr>
          <p:cNvSpPr>
            <a:spLocks noGrp="1"/>
          </p:cNvSpPr>
          <p:nvPr>
            <p:ph type="sldNum" sz="quarter" idx="12"/>
          </p:nvPr>
        </p:nvSpPr>
        <p:spPr/>
        <p:txBody>
          <a:bodyPr/>
          <a:lstStyle/>
          <a:p>
            <a:fld id="{65CC13E8-638A-40DA-94DB-499260F00BE6}" type="slidenum">
              <a:rPr lang="tr-TR" smtClean="0"/>
              <a:t>‹#›</a:t>
            </a:fld>
            <a:endParaRPr lang="tr-TR"/>
          </a:p>
        </p:txBody>
      </p:sp>
    </p:spTree>
    <p:extLst>
      <p:ext uri="{BB962C8B-B14F-4D97-AF65-F5344CB8AC3E}">
        <p14:creationId xmlns:p14="http://schemas.microsoft.com/office/powerpoint/2010/main" val="356737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3D057B-6690-32F7-2AD0-459AC39597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598D5F58-7C30-0EE4-91AE-5816ADCDA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6BD5D749-785D-CDCD-AB8A-51BC884752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BB0B9-8B8F-4168-8A91-94ADA4E11814}" type="datetime1">
              <a:rPr lang="tr-TR" smtClean="0"/>
              <a:t>6.05.2024</a:t>
            </a:fld>
            <a:endParaRPr lang="tr-TR"/>
          </a:p>
        </p:txBody>
      </p:sp>
      <p:sp>
        <p:nvSpPr>
          <p:cNvPr id="5" name="Footer Placeholder 4">
            <a:extLst>
              <a:ext uri="{FF2B5EF4-FFF2-40B4-BE49-F238E27FC236}">
                <a16:creationId xmlns:a16="http://schemas.microsoft.com/office/drawing/2014/main" id="{574509D1-B46B-D07D-4198-873C79561C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NDBS - Office Day</a:t>
            </a:r>
          </a:p>
        </p:txBody>
      </p:sp>
      <p:sp>
        <p:nvSpPr>
          <p:cNvPr id="6" name="Slide Number Placeholder 5">
            <a:extLst>
              <a:ext uri="{FF2B5EF4-FFF2-40B4-BE49-F238E27FC236}">
                <a16:creationId xmlns:a16="http://schemas.microsoft.com/office/drawing/2014/main" id="{45972A82-4C7A-B73C-3A60-4DE1099D1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C13E8-638A-40DA-94DB-499260F00BE6}" type="slidenum">
              <a:rPr lang="tr-TR" smtClean="0"/>
              <a:t>‹#›</a:t>
            </a:fld>
            <a:endParaRPr lang="tr-TR"/>
          </a:p>
        </p:txBody>
      </p:sp>
    </p:spTree>
    <p:extLst>
      <p:ext uri="{BB962C8B-B14F-4D97-AF65-F5344CB8AC3E}">
        <p14:creationId xmlns:p14="http://schemas.microsoft.com/office/powerpoint/2010/main" val="2608418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BC7603-1498-0318-9659-760C174442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99DDA854-057F-C4AF-CB32-429C80CC8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F03F4957-A1D1-3666-3EF9-1125848CAC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DF8BFF-0612-4A27-9522-188E1091E025}" type="datetime1">
              <a:rPr lang="tr-TR" smtClean="0"/>
              <a:t>6.05.2024</a:t>
            </a:fld>
            <a:endParaRPr lang="tr-TR"/>
          </a:p>
        </p:txBody>
      </p:sp>
      <p:sp>
        <p:nvSpPr>
          <p:cNvPr id="5" name="Footer Placeholder 4">
            <a:extLst>
              <a:ext uri="{FF2B5EF4-FFF2-40B4-BE49-F238E27FC236}">
                <a16:creationId xmlns:a16="http://schemas.microsoft.com/office/drawing/2014/main" id="{11EC239F-33CD-162B-C77B-CC42A565BB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NDBS - Office Day</a:t>
            </a:r>
          </a:p>
        </p:txBody>
      </p:sp>
      <p:sp>
        <p:nvSpPr>
          <p:cNvPr id="6" name="Slide Number Placeholder 5">
            <a:extLst>
              <a:ext uri="{FF2B5EF4-FFF2-40B4-BE49-F238E27FC236}">
                <a16:creationId xmlns:a16="http://schemas.microsoft.com/office/drawing/2014/main" id="{56A8EB52-B042-A659-2FD1-95D62E8345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63BDE-BB14-421B-A805-412583AFEA31}" type="slidenum">
              <a:rPr lang="tr-TR" smtClean="0"/>
              <a:t>‹#›</a:t>
            </a:fld>
            <a:endParaRPr lang="tr-TR"/>
          </a:p>
        </p:txBody>
      </p:sp>
    </p:spTree>
    <p:extLst>
      <p:ext uri="{BB962C8B-B14F-4D97-AF65-F5344CB8AC3E}">
        <p14:creationId xmlns:p14="http://schemas.microsoft.com/office/powerpoint/2010/main" val="2156736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gy-KEIK6Cyo?feature=oembed" TargetMode="Externa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www.uipath.com/product/free-trials-and-downloads"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huggingface.co/TheBloke/dolphin-2.5-mixtral-8x7b-GGUF" TargetMode="External"/><Relationship Id="rId13" Type="http://schemas.openxmlformats.org/officeDocument/2006/relationships/hyperlink" Target="https://github.com/huggingface/transformers" TargetMode="External"/><Relationship Id="rId3" Type="http://schemas.openxmlformats.org/officeDocument/2006/relationships/hyperlink" Target="https://ai.meta.com/llama/get-started/" TargetMode="External"/><Relationship Id="rId7" Type="http://schemas.openxmlformats.org/officeDocument/2006/relationships/hyperlink" Target="https://huggingface.co/models?sort=downloads&amp;search=gguf" TargetMode="External"/><Relationship Id="rId12" Type="http://schemas.openxmlformats.org/officeDocument/2006/relationships/hyperlink" Target="https://gpt4all.io/index.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eci.ai/blog/fine-tune-llama-2-with-lora-for-question-answering/" TargetMode="External"/><Relationship Id="rId11" Type="http://schemas.openxmlformats.org/officeDocument/2006/relationships/hyperlink" Target="https://lmstudio.ai/" TargetMode="External"/><Relationship Id="rId5" Type="http://schemas.openxmlformats.org/officeDocument/2006/relationships/hyperlink" Target="https://github.com/huggingface/peft" TargetMode="External"/><Relationship Id="rId15" Type="http://schemas.openxmlformats.org/officeDocument/2006/relationships/hyperlink" Target="https://python.langchain.com/docs/get_started/introduction" TargetMode="External"/><Relationship Id="rId10" Type="http://schemas.openxmlformats.org/officeDocument/2006/relationships/hyperlink" Target="https://github.com/ggerganov/llama.cpp" TargetMode="External"/><Relationship Id="rId4" Type="http://schemas.openxmlformats.org/officeDocument/2006/relationships/hyperlink" Target="https://huggingface.co/blog/llama2" TargetMode="External"/><Relationship Id="rId9" Type="http://schemas.openxmlformats.org/officeDocument/2006/relationships/hyperlink" Target="https://github.com/Troyanovsky/Local-LLM-Comparison-Colab-UI" TargetMode="External"/><Relationship Id="rId14" Type="http://schemas.openxmlformats.org/officeDocument/2006/relationships/hyperlink" Target="https://ollama.ai/blog/building-llm-powered-web-apps"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ytorch.org/"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www.learnpytorch.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huggingface.co/docs/transformers/index"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al8u1AduDskDY6GaV6h2zGh6YM_izx2E?usp=sharing"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ython.langchain.com/docs/get_started/introduc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2DD026-7D6B-9D69-EB1C-1EE622D246D7}"/>
              </a:ext>
            </a:extLst>
          </p:cNvPr>
          <p:cNvSpPr>
            <a:spLocks noGrp="1"/>
          </p:cNvSpPr>
          <p:nvPr>
            <p:ph idx="1"/>
          </p:nvPr>
        </p:nvSpPr>
        <p:spPr>
          <a:xfrm>
            <a:off x="678730" y="402177"/>
            <a:ext cx="11297240" cy="6366268"/>
          </a:xfrm>
        </p:spPr>
        <p:txBody>
          <a:bodyPr>
            <a:normAutofit/>
          </a:bodyPr>
          <a:lstStyle/>
          <a:p>
            <a:pPr rtl="0"/>
            <a:r>
              <a:rPr lang="tr-TR" b="1" dirty="0"/>
              <a:t>Yapay Zeka Çağında </a:t>
            </a:r>
            <a:r>
              <a:rPr lang="tr-TR" b="1" dirty="0" err="1"/>
              <a:t>Digital</a:t>
            </a:r>
            <a:r>
              <a:rPr lang="tr-TR" b="1" dirty="0"/>
              <a:t> </a:t>
            </a:r>
            <a:r>
              <a:rPr lang="tr-TR" b="1" dirty="0" err="1"/>
              <a:t>Workforce</a:t>
            </a:r>
            <a:r>
              <a:rPr lang="tr-TR" b="1" dirty="0"/>
              <a:t> </a:t>
            </a:r>
            <a:r>
              <a:rPr lang="tr-TR" b="1" dirty="0" err="1"/>
              <a:t>Engineer</a:t>
            </a:r>
            <a:r>
              <a:rPr lang="tr-TR" b="1" dirty="0"/>
              <a:t> Olmak</a:t>
            </a:r>
          </a:p>
          <a:p>
            <a:pPr rtl="0"/>
            <a:r>
              <a:rPr lang="tr-TR" b="1" dirty="0">
                <a:effectLst/>
              </a:rPr>
              <a:t>Giriş Konuşması &amp; Tanıtım (tahmini 5 dk)</a:t>
            </a:r>
            <a:endParaRPr lang="tr-TR" dirty="0">
              <a:effectLst/>
            </a:endParaRPr>
          </a:p>
          <a:p>
            <a:pPr rtl="0"/>
            <a:r>
              <a:rPr lang="tr-TR" b="1" dirty="0" err="1">
                <a:effectLst/>
              </a:rPr>
              <a:t>Uipath</a:t>
            </a:r>
            <a:r>
              <a:rPr lang="tr-TR" b="1" dirty="0">
                <a:effectLst/>
              </a:rPr>
              <a:t> ve AI - Erdem Metin (tahmini 45 dk)</a:t>
            </a:r>
            <a:endParaRPr lang="tr-TR" dirty="0">
              <a:effectLst/>
            </a:endParaRPr>
          </a:p>
          <a:p>
            <a:pPr rtl="0">
              <a:buFont typeface="Arial" panose="020B0604020202020204" pitchFamily="34" charset="0"/>
              <a:buChar char="•"/>
            </a:pPr>
            <a:r>
              <a:rPr lang="tr-TR" dirty="0" err="1"/>
              <a:t>Uipath</a:t>
            </a:r>
            <a:r>
              <a:rPr lang="tr-TR" dirty="0"/>
              <a:t> </a:t>
            </a:r>
          </a:p>
          <a:p>
            <a:pPr marL="742950" lvl="1" indent="-285750" rtl="0">
              <a:buFont typeface="Arial" panose="020B0604020202020204" pitchFamily="34" charset="0"/>
              <a:buChar char="•"/>
            </a:pPr>
            <a:r>
              <a:rPr lang="tr-TR" dirty="0"/>
              <a:t>RPA nedir? (daha detaylı)</a:t>
            </a:r>
          </a:p>
          <a:p>
            <a:pPr marL="742950" lvl="1" indent="-285750" rtl="0">
              <a:buFont typeface="Arial" panose="020B0604020202020204" pitchFamily="34" charset="0"/>
              <a:buChar char="•"/>
            </a:pPr>
            <a:r>
              <a:rPr lang="tr-TR" dirty="0" err="1"/>
              <a:t>UIPath</a:t>
            </a:r>
            <a:r>
              <a:rPr lang="tr-TR" dirty="0"/>
              <a:t> Temel Aktiviteler</a:t>
            </a:r>
          </a:p>
          <a:p>
            <a:pPr marL="742950" lvl="1" indent="-285750" rtl="0">
              <a:buFont typeface="Arial" panose="020B0604020202020204" pitchFamily="34" charset="0"/>
              <a:buChar char="•"/>
            </a:pPr>
            <a:r>
              <a:rPr lang="tr-TR" dirty="0"/>
              <a:t>UI etkileşim yolları</a:t>
            </a:r>
          </a:p>
          <a:p>
            <a:pPr marL="742950" lvl="1" indent="-285750" rtl="0">
              <a:buFont typeface="Arial" panose="020B0604020202020204" pitchFamily="34" charset="0"/>
              <a:buChar char="•"/>
            </a:pPr>
            <a:r>
              <a:rPr lang="tr-TR" dirty="0" err="1"/>
              <a:t>UIPath'de</a:t>
            </a:r>
            <a:r>
              <a:rPr lang="tr-TR" dirty="0"/>
              <a:t> AI</a:t>
            </a:r>
          </a:p>
          <a:p>
            <a:pPr marL="742950" lvl="1" indent="-285750" rtl="0">
              <a:buFont typeface="Arial" panose="020B0604020202020204" pitchFamily="34" charset="0"/>
              <a:buChar char="•"/>
            </a:pPr>
            <a:r>
              <a:rPr lang="tr-TR" dirty="0"/>
              <a:t>Örnek bir sürecimizi geliştirelim</a:t>
            </a:r>
          </a:p>
          <a:p>
            <a:pPr rtl="0">
              <a:buFont typeface="Arial" panose="020B0604020202020204" pitchFamily="34" charset="0"/>
              <a:buChar char="•"/>
            </a:pPr>
            <a:r>
              <a:rPr lang="tr-TR" dirty="0"/>
              <a:t>AI Development </a:t>
            </a:r>
          </a:p>
          <a:p>
            <a:pPr marL="742950" lvl="1" indent="-285750" rtl="0">
              <a:buFont typeface="Arial" panose="020B0604020202020204" pitchFamily="34" charset="0"/>
              <a:buChar char="•"/>
            </a:pPr>
            <a:r>
              <a:rPr lang="tr-TR" dirty="0"/>
              <a:t>Model </a:t>
            </a:r>
            <a:r>
              <a:rPr lang="tr-TR" dirty="0" err="1"/>
              <a:t>Fine</a:t>
            </a:r>
            <a:r>
              <a:rPr lang="tr-TR" dirty="0"/>
              <a:t> </a:t>
            </a:r>
            <a:r>
              <a:rPr lang="tr-TR" dirty="0" err="1"/>
              <a:t>Tuning</a:t>
            </a:r>
            <a:endParaRPr lang="tr-TR" dirty="0"/>
          </a:p>
          <a:p>
            <a:pPr marL="742950" lvl="1" indent="-285750" rtl="0">
              <a:buFont typeface="Arial" panose="020B0604020202020204" pitchFamily="34" charset="0"/>
              <a:buChar char="•"/>
            </a:pPr>
            <a:r>
              <a:rPr lang="tr-TR" dirty="0" err="1"/>
              <a:t>Langchain</a:t>
            </a:r>
            <a:r>
              <a:rPr lang="tr-TR" dirty="0"/>
              <a:t> ve RAG uygulamaları</a:t>
            </a:r>
          </a:p>
          <a:p>
            <a:pPr marL="742950" lvl="1" indent="-285750" rtl="0">
              <a:buFont typeface="Arial" panose="020B0604020202020204" pitchFamily="34" charset="0"/>
              <a:buChar char="•"/>
            </a:pPr>
            <a:r>
              <a:rPr lang="tr-TR" dirty="0"/>
              <a:t>Örnek bir model </a:t>
            </a:r>
            <a:r>
              <a:rPr lang="tr-TR" dirty="0" err="1"/>
              <a:t>fine-tune</a:t>
            </a:r>
            <a:r>
              <a:rPr lang="tr-TR" dirty="0"/>
              <a:t> edip RAG uygulamamızda kullanalım.</a:t>
            </a:r>
          </a:p>
          <a:p>
            <a:pPr rtl="0"/>
            <a:r>
              <a:rPr lang="tr-TR" b="1" dirty="0" err="1">
                <a:effectLst/>
              </a:rPr>
              <a:t>Soru&amp;Cevap</a:t>
            </a:r>
            <a:r>
              <a:rPr lang="tr-TR" b="1" dirty="0">
                <a:effectLst/>
              </a:rPr>
              <a:t> (tahmini 10 dk)</a:t>
            </a:r>
            <a:endParaRPr lang="tr-TR" dirty="0">
              <a:effectLst/>
            </a:endParaRPr>
          </a:p>
        </p:txBody>
      </p:sp>
      <p:sp>
        <p:nvSpPr>
          <p:cNvPr id="4" name="Footer Placeholder 3">
            <a:extLst>
              <a:ext uri="{FF2B5EF4-FFF2-40B4-BE49-F238E27FC236}">
                <a16:creationId xmlns:a16="http://schemas.microsoft.com/office/drawing/2014/main" id="{FE0EC478-A4E0-10C4-CF1F-02F454CD1138}"/>
              </a:ext>
            </a:extLst>
          </p:cNvPr>
          <p:cNvSpPr>
            <a:spLocks noGrp="1"/>
          </p:cNvSpPr>
          <p:nvPr>
            <p:ph type="ftr" sz="quarter" idx="11"/>
          </p:nvPr>
        </p:nvSpPr>
        <p:spPr/>
        <p:txBody>
          <a:bodyPr/>
          <a:lstStyle/>
          <a:p>
            <a:r>
              <a:rPr lang="tr-TR"/>
              <a:t>NDBS - Office Day</a:t>
            </a:r>
          </a:p>
        </p:txBody>
      </p:sp>
      <p:sp>
        <p:nvSpPr>
          <p:cNvPr id="5" name="Date Placeholder 4">
            <a:extLst>
              <a:ext uri="{FF2B5EF4-FFF2-40B4-BE49-F238E27FC236}">
                <a16:creationId xmlns:a16="http://schemas.microsoft.com/office/drawing/2014/main" id="{27EC8B55-C156-C644-EEB4-783FFAD19810}"/>
              </a:ext>
            </a:extLst>
          </p:cNvPr>
          <p:cNvSpPr>
            <a:spLocks noGrp="1"/>
          </p:cNvSpPr>
          <p:nvPr>
            <p:ph type="dt" sz="half" idx="10"/>
          </p:nvPr>
        </p:nvSpPr>
        <p:spPr/>
        <p:txBody>
          <a:bodyPr/>
          <a:lstStyle/>
          <a:p>
            <a:fld id="{0B1D9202-FFA9-4A6F-B87D-907E40129C0C}" type="datetime1">
              <a:rPr lang="tr-TR" smtClean="0"/>
              <a:t>6.05.2024</a:t>
            </a:fld>
            <a:endParaRPr lang="tr-TR"/>
          </a:p>
        </p:txBody>
      </p:sp>
      <p:sp>
        <p:nvSpPr>
          <p:cNvPr id="6" name="Slide Number Placeholder 5">
            <a:extLst>
              <a:ext uri="{FF2B5EF4-FFF2-40B4-BE49-F238E27FC236}">
                <a16:creationId xmlns:a16="http://schemas.microsoft.com/office/drawing/2014/main" id="{63181167-0CBF-9F06-26CD-066411258941}"/>
              </a:ext>
            </a:extLst>
          </p:cNvPr>
          <p:cNvSpPr>
            <a:spLocks noGrp="1"/>
          </p:cNvSpPr>
          <p:nvPr>
            <p:ph type="sldNum" sz="quarter" idx="12"/>
          </p:nvPr>
        </p:nvSpPr>
        <p:spPr/>
        <p:txBody>
          <a:bodyPr/>
          <a:lstStyle/>
          <a:p>
            <a:fld id="{65CC13E8-638A-40DA-94DB-499260F00BE6}" type="slidenum">
              <a:rPr lang="tr-TR" smtClean="0"/>
              <a:t>1</a:t>
            </a:fld>
            <a:endParaRPr lang="tr-TR"/>
          </a:p>
        </p:txBody>
      </p:sp>
    </p:spTree>
    <p:extLst>
      <p:ext uri="{BB962C8B-B14F-4D97-AF65-F5344CB8AC3E}">
        <p14:creationId xmlns:p14="http://schemas.microsoft.com/office/powerpoint/2010/main" val="2849657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06848-0270-6E90-0400-3CAC37FE92CF}"/>
              </a:ext>
            </a:extLst>
          </p:cNvPr>
          <p:cNvSpPr>
            <a:spLocks noGrp="1"/>
          </p:cNvSpPr>
          <p:nvPr>
            <p:ph type="title"/>
          </p:nvPr>
        </p:nvSpPr>
        <p:spPr/>
        <p:txBody>
          <a:bodyPr/>
          <a:lstStyle/>
          <a:p>
            <a:r>
              <a:rPr lang="tr-TR" dirty="0"/>
              <a:t>Çalışan Memnuniyeti</a:t>
            </a:r>
          </a:p>
        </p:txBody>
      </p:sp>
      <p:sp>
        <p:nvSpPr>
          <p:cNvPr id="4" name="Footer Placeholder 3">
            <a:extLst>
              <a:ext uri="{FF2B5EF4-FFF2-40B4-BE49-F238E27FC236}">
                <a16:creationId xmlns:a16="http://schemas.microsoft.com/office/drawing/2014/main" id="{7EAB016C-7E8D-AF64-19EF-2B14EDD016B7}"/>
              </a:ext>
            </a:extLst>
          </p:cNvPr>
          <p:cNvSpPr>
            <a:spLocks noGrp="1"/>
          </p:cNvSpPr>
          <p:nvPr>
            <p:ph type="ftr" sz="quarter" idx="11"/>
          </p:nvPr>
        </p:nvSpPr>
        <p:spPr/>
        <p:txBody>
          <a:bodyPr/>
          <a:lstStyle/>
          <a:p>
            <a:r>
              <a:rPr lang="tr-TR"/>
              <a:t>NDBS - Office Day</a:t>
            </a:r>
          </a:p>
        </p:txBody>
      </p:sp>
      <p:pic>
        <p:nvPicPr>
          <p:cNvPr id="8" name="Picture 7">
            <a:extLst>
              <a:ext uri="{FF2B5EF4-FFF2-40B4-BE49-F238E27FC236}">
                <a16:creationId xmlns:a16="http://schemas.microsoft.com/office/drawing/2014/main" id="{306EFB8D-9DBB-3792-A3D4-C367948932D7}"/>
              </a:ext>
            </a:extLst>
          </p:cNvPr>
          <p:cNvPicPr>
            <a:picLocks noChangeAspect="1"/>
          </p:cNvPicPr>
          <p:nvPr/>
        </p:nvPicPr>
        <p:blipFill>
          <a:blip r:embed="rId3"/>
          <a:stretch>
            <a:fillRect/>
          </a:stretch>
        </p:blipFill>
        <p:spPr>
          <a:xfrm>
            <a:off x="838200" y="1690688"/>
            <a:ext cx="4399005" cy="4399005"/>
          </a:xfrm>
          <a:prstGeom prst="rect">
            <a:avLst/>
          </a:prstGeom>
        </p:spPr>
      </p:pic>
      <p:pic>
        <p:nvPicPr>
          <p:cNvPr id="11" name="Picture 10">
            <a:extLst>
              <a:ext uri="{FF2B5EF4-FFF2-40B4-BE49-F238E27FC236}">
                <a16:creationId xmlns:a16="http://schemas.microsoft.com/office/drawing/2014/main" id="{31BC772D-8F6F-988A-2BAA-9B0AFEBBEC18}"/>
              </a:ext>
            </a:extLst>
          </p:cNvPr>
          <p:cNvPicPr>
            <a:picLocks noChangeAspect="1"/>
          </p:cNvPicPr>
          <p:nvPr/>
        </p:nvPicPr>
        <p:blipFill>
          <a:blip r:embed="rId4"/>
          <a:stretch>
            <a:fillRect/>
          </a:stretch>
        </p:blipFill>
        <p:spPr>
          <a:xfrm>
            <a:off x="6954795" y="1690687"/>
            <a:ext cx="4399005" cy="4399005"/>
          </a:xfrm>
          <a:prstGeom prst="rect">
            <a:avLst/>
          </a:prstGeom>
        </p:spPr>
      </p:pic>
      <p:sp>
        <p:nvSpPr>
          <p:cNvPr id="17" name="Arrow: Right 16">
            <a:extLst>
              <a:ext uri="{FF2B5EF4-FFF2-40B4-BE49-F238E27FC236}">
                <a16:creationId xmlns:a16="http://schemas.microsoft.com/office/drawing/2014/main" id="{6A3D4D7F-47A8-957A-1DDA-427601470729}"/>
              </a:ext>
            </a:extLst>
          </p:cNvPr>
          <p:cNvSpPr/>
          <p:nvPr/>
        </p:nvSpPr>
        <p:spPr>
          <a:xfrm>
            <a:off x="5313406" y="3530749"/>
            <a:ext cx="1596081" cy="718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Date Placeholder 17">
            <a:extLst>
              <a:ext uri="{FF2B5EF4-FFF2-40B4-BE49-F238E27FC236}">
                <a16:creationId xmlns:a16="http://schemas.microsoft.com/office/drawing/2014/main" id="{EE76092E-905F-2443-7E7D-20E6510163FD}"/>
              </a:ext>
            </a:extLst>
          </p:cNvPr>
          <p:cNvSpPr>
            <a:spLocks noGrp="1"/>
          </p:cNvSpPr>
          <p:nvPr>
            <p:ph type="dt" sz="half" idx="10"/>
          </p:nvPr>
        </p:nvSpPr>
        <p:spPr/>
        <p:txBody>
          <a:bodyPr/>
          <a:lstStyle/>
          <a:p>
            <a:fld id="{D00E62A3-A0CF-45BC-9550-958A5FCFD854}" type="datetime1">
              <a:rPr lang="tr-TR" smtClean="0"/>
              <a:t>6.05.2024</a:t>
            </a:fld>
            <a:endParaRPr lang="tr-TR"/>
          </a:p>
        </p:txBody>
      </p:sp>
      <p:sp>
        <p:nvSpPr>
          <p:cNvPr id="19" name="Slide Number Placeholder 18">
            <a:extLst>
              <a:ext uri="{FF2B5EF4-FFF2-40B4-BE49-F238E27FC236}">
                <a16:creationId xmlns:a16="http://schemas.microsoft.com/office/drawing/2014/main" id="{01F6C14A-65DF-30B7-44C3-0C4D8DBF1516}"/>
              </a:ext>
            </a:extLst>
          </p:cNvPr>
          <p:cNvSpPr>
            <a:spLocks noGrp="1"/>
          </p:cNvSpPr>
          <p:nvPr>
            <p:ph type="sldNum" sz="quarter" idx="12"/>
          </p:nvPr>
        </p:nvSpPr>
        <p:spPr/>
        <p:txBody>
          <a:bodyPr/>
          <a:lstStyle/>
          <a:p>
            <a:fld id="{65CC13E8-638A-40DA-94DB-499260F00BE6}" type="slidenum">
              <a:rPr lang="tr-TR" smtClean="0"/>
              <a:t>10</a:t>
            </a:fld>
            <a:endParaRPr lang="tr-TR"/>
          </a:p>
        </p:txBody>
      </p:sp>
    </p:spTree>
    <p:extLst>
      <p:ext uri="{BB962C8B-B14F-4D97-AF65-F5344CB8AC3E}">
        <p14:creationId xmlns:p14="http://schemas.microsoft.com/office/powerpoint/2010/main" val="2626251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B298B9-AA3F-4E48-9ADE-DD1A49F40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8A6362C-DAA2-46F0-8F9D-238EA1E6F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998728 w 12192000"/>
              <a:gd name="connsiteY0" fmla="*/ 3612739 h 6858000"/>
              <a:gd name="connsiteX1" fmla="*/ 2014976 w 12192000"/>
              <a:gd name="connsiteY1" fmla="*/ 3645485 h 6858000"/>
              <a:gd name="connsiteX2" fmla="*/ 1987764 w 12192000"/>
              <a:gd name="connsiteY2" fmla="*/ 3715075 h 6858000"/>
              <a:gd name="connsiteX3" fmla="*/ 1970583 w 12192000"/>
              <a:gd name="connsiteY3" fmla="*/ 3648007 h 6858000"/>
              <a:gd name="connsiteX4" fmla="*/ 1968718 w 12192000"/>
              <a:gd name="connsiteY4" fmla="*/ 3632235 h 6858000"/>
              <a:gd name="connsiteX5" fmla="*/ 1979288 w 12192000"/>
              <a:gd name="connsiteY5" fmla="*/ 3624964 h 6858000"/>
              <a:gd name="connsiteX6" fmla="*/ 1998728 w 12192000"/>
              <a:gd name="connsiteY6" fmla="*/ 3612739 h 6858000"/>
              <a:gd name="connsiteX7" fmla="*/ 1955875 w 12192000"/>
              <a:gd name="connsiteY7" fmla="*/ 3516632 h 6858000"/>
              <a:gd name="connsiteX8" fmla="*/ 1956461 w 12192000"/>
              <a:gd name="connsiteY8" fmla="*/ 3521046 h 6858000"/>
              <a:gd name="connsiteX9" fmla="*/ 1965292 w 12192000"/>
              <a:gd name="connsiteY9" fmla="*/ 3603273 h 6858000"/>
              <a:gd name="connsiteX10" fmla="*/ 1968718 w 12192000"/>
              <a:gd name="connsiteY10" fmla="*/ 3632235 h 6858000"/>
              <a:gd name="connsiteX11" fmla="*/ 1963908 w 12192000"/>
              <a:gd name="connsiteY11" fmla="*/ 3635544 h 6858000"/>
              <a:gd name="connsiteX12" fmla="*/ 1955653 w 12192000"/>
              <a:gd name="connsiteY12" fmla="*/ 3635212 h 6858000"/>
              <a:gd name="connsiteX13" fmla="*/ 1954172 w 12192000"/>
              <a:gd name="connsiteY13" fmla="*/ 3607075 h 6858000"/>
              <a:gd name="connsiteX14" fmla="*/ 1951958 w 12192000"/>
              <a:gd name="connsiteY14" fmla="*/ 3553088 h 6858000"/>
              <a:gd name="connsiteX15" fmla="*/ 1951483 w 12192000"/>
              <a:gd name="connsiteY15" fmla="*/ 3534997 h 6858000"/>
              <a:gd name="connsiteX16" fmla="*/ 9184139 w 12192000"/>
              <a:gd name="connsiteY16" fmla="*/ 1751373 h 6858000"/>
              <a:gd name="connsiteX17" fmla="*/ 9188600 w 12192000"/>
              <a:gd name="connsiteY17" fmla="*/ 1756725 h 6858000"/>
              <a:gd name="connsiteX18" fmla="*/ 9161388 w 12192000"/>
              <a:gd name="connsiteY18" fmla="*/ 1779476 h 6858000"/>
              <a:gd name="connsiteX19" fmla="*/ 9129269 w 12192000"/>
              <a:gd name="connsiteY19" fmla="*/ 1788844 h 6858000"/>
              <a:gd name="connsiteX20" fmla="*/ 9184139 w 12192000"/>
              <a:gd name="connsiteY20" fmla="*/ 1751373 h 6858000"/>
              <a:gd name="connsiteX21" fmla="*/ 8855814 w 12192000"/>
              <a:gd name="connsiteY21" fmla="*/ 1125503 h 6858000"/>
              <a:gd name="connsiteX22" fmla="*/ 8531505 w 12192000"/>
              <a:gd name="connsiteY22" fmla="*/ 1356134 h 6858000"/>
              <a:gd name="connsiteX23" fmla="*/ 8526597 w 12192000"/>
              <a:gd name="connsiteY23" fmla="*/ 1350781 h 6858000"/>
              <a:gd name="connsiteX24" fmla="*/ 8855814 w 12192000"/>
              <a:gd name="connsiteY24" fmla="*/ 1125503 h 6858000"/>
              <a:gd name="connsiteX25" fmla="*/ 3255597 w 12192000"/>
              <a:gd name="connsiteY25" fmla="*/ 1016302 h 6858000"/>
              <a:gd name="connsiteX26" fmla="*/ 3252884 w 12192000"/>
              <a:gd name="connsiteY26" fmla="*/ 1018887 h 6858000"/>
              <a:gd name="connsiteX27" fmla="*/ 3250417 w 12192000"/>
              <a:gd name="connsiteY27" fmla="*/ 1017988 h 6858000"/>
              <a:gd name="connsiteX28" fmla="*/ 9562593 w 12192000"/>
              <a:gd name="connsiteY28" fmla="*/ 181849 h 6858000"/>
              <a:gd name="connsiteX29" fmla="*/ 9550382 w 12192000"/>
              <a:gd name="connsiteY29" fmla="*/ 186031 h 6858000"/>
              <a:gd name="connsiteX30" fmla="*/ 9486143 w 12192000"/>
              <a:gd name="connsiteY30" fmla="*/ 255175 h 6858000"/>
              <a:gd name="connsiteX31" fmla="*/ 9454471 w 12192000"/>
              <a:gd name="connsiteY31" fmla="*/ 262313 h 6858000"/>
              <a:gd name="connsiteX32" fmla="*/ 9405847 w 12192000"/>
              <a:gd name="connsiteY32" fmla="*/ 265436 h 6858000"/>
              <a:gd name="connsiteX33" fmla="*/ 9374174 w 12192000"/>
              <a:gd name="connsiteY33" fmla="*/ 312721 h 6858000"/>
              <a:gd name="connsiteX34" fmla="*/ 9235886 w 12192000"/>
              <a:gd name="connsiteY34" fmla="*/ 393018 h 6858000"/>
              <a:gd name="connsiteX35" fmla="*/ 9293432 w 12192000"/>
              <a:gd name="connsiteY35" fmla="*/ 372945 h 6858000"/>
              <a:gd name="connsiteX36" fmla="*/ 9306368 w 12192000"/>
              <a:gd name="connsiteY36" fmla="*/ 349747 h 6858000"/>
              <a:gd name="connsiteX37" fmla="*/ 9308153 w 12192000"/>
              <a:gd name="connsiteY37" fmla="*/ 316736 h 6858000"/>
              <a:gd name="connsiteX38" fmla="*/ 9376406 w 12192000"/>
              <a:gd name="connsiteY38" fmla="*/ 260083 h 6858000"/>
              <a:gd name="connsiteX39" fmla="*/ 9391126 w 12192000"/>
              <a:gd name="connsiteY39" fmla="*/ 251160 h 6858000"/>
              <a:gd name="connsiteX40" fmla="*/ 9399602 w 12192000"/>
              <a:gd name="connsiteY40" fmla="*/ 233317 h 6858000"/>
              <a:gd name="connsiteX41" fmla="*/ 9381312 w 12192000"/>
              <a:gd name="connsiteY41" fmla="*/ 220380 h 6858000"/>
              <a:gd name="connsiteX42" fmla="*/ 9358115 w 12192000"/>
              <a:gd name="connsiteY42" fmla="*/ 219934 h 6858000"/>
              <a:gd name="connsiteX43" fmla="*/ 9277818 w 12192000"/>
              <a:gd name="connsiteY43" fmla="*/ 261867 h 6858000"/>
              <a:gd name="connsiteX44" fmla="*/ 9050311 w 12192000"/>
              <a:gd name="connsiteY44" fmla="*/ 470639 h 6858000"/>
              <a:gd name="connsiteX45" fmla="*/ 8804067 w 12192000"/>
              <a:gd name="connsiteY45" fmla="*/ 657552 h 6858000"/>
              <a:gd name="connsiteX46" fmla="*/ 8216563 w 12192000"/>
              <a:gd name="connsiteY46" fmla="*/ 1067511 h 6858000"/>
              <a:gd name="connsiteX47" fmla="*/ 7204377 w 12192000"/>
              <a:gd name="connsiteY47" fmla="*/ 1356580 h 6858000"/>
              <a:gd name="connsiteX48" fmla="*/ 6221188 w 12192000"/>
              <a:gd name="connsiteY48" fmla="*/ 1405651 h 6858000"/>
              <a:gd name="connsiteX49" fmla="*/ 6081116 w 12192000"/>
              <a:gd name="connsiteY49" fmla="*/ 1413234 h 6858000"/>
              <a:gd name="connsiteX50" fmla="*/ 3680242 w 12192000"/>
              <a:gd name="connsiteY50" fmla="*/ 1085356 h 6858000"/>
              <a:gd name="connsiteX51" fmla="*/ 3335857 w 12192000"/>
              <a:gd name="connsiteY51" fmla="*/ 981416 h 6858000"/>
              <a:gd name="connsiteX52" fmla="*/ 3277977 w 12192000"/>
              <a:gd name="connsiteY52" fmla="*/ 1009017 h 6858000"/>
              <a:gd name="connsiteX53" fmla="*/ 3255597 w 12192000"/>
              <a:gd name="connsiteY53" fmla="*/ 1016302 h 6858000"/>
              <a:gd name="connsiteX54" fmla="*/ 3260022 w 12192000"/>
              <a:gd name="connsiteY54" fmla="*/ 1012084 h 6858000"/>
              <a:gd name="connsiteX55" fmla="*/ 3260468 w 12192000"/>
              <a:gd name="connsiteY55" fmla="*/ 1000598 h 6858000"/>
              <a:gd name="connsiteX56" fmla="*/ 3226565 w 12192000"/>
              <a:gd name="connsiteY56" fmla="*/ 956880 h 6858000"/>
              <a:gd name="connsiteX57" fmla="*/ 3162773 w 12192000"/>
              <a:gd name="connsiteY57" fmla="*/ 937252 h 6858000"/>
              <a:gd name="connsiteX58" fmla="*/ 3131101 w 12192000"/>
              <a:gd name="connsiteY58" fmla="*/ 953757 h 6858000"/>
              <a:gd name="connsiteX59" fmla="*/ 3089615 w 12192000"/>
              <a:gd name="connsiteY59" fmla="*/ 972493 h 6858000"/>
              <a:gd name="connsiteX60" fmla="*/ 2893779 w 12192000"/>
              <a:gd name="connsiteY60" fmla="*/ 842681 h 6858000"/>
              <a:gd name="connsiteX61" fmla="*/ 2759952 w 12192000"/>
              <a:gd name="connsiteY61" fmla="*/ 749000 h 6858000"/>
              <a:gd name="connsiteX62" fmla="*/ 2733632 w 12192000"/>
              <a:gd name="connsiteY62" fmla="*/ 739187 h 6858000"/>
              <a:gd name="connsiteX63" fmla="*/ 2723372 w 12192000"/>
              <a:gd name="connsiteY63" fmla="*/ 765506 h 6858000"/>
              <a:gd name="connsiteX64" fmla="*/ 2748353 w 12192000"/>
              <a:gd name="connsiteY64" fmla="*/ 806101 h 6858000"/>
              <a:gd name="connsiteX65" fmla="*/ 2710882 w 12192000"/>
              <a:gd name="connsiteY65" fmla="*/ 890859 h 6858000"/>
              <a:gd name="connsiteX66" fmla="*/ 2532890 w 12192000"/>
              <a:gd name="connsiteY66" fmla="*/ 894873 h 6858000"/>
              <a:gd name="connsiteX67" fmla="*/ 2513708 w 12192000"/>
              <a:gd name="connsiteY67" fmla="*/ 921639 h 6858000"/>
              <a:gd name="connsiteX68" fmla="*/ 2511032 w 12192000"/>
              <a:gd name="connsiteY68" fmla="*/ 1038515 h 6858000"/>
              <a:gd name="connsiteX69" fmla="*/ 2503448 w 12192000"/>
              <a:gd name="connsiteY69" fmla="*/ 1067511 h 6858000"/>
              <a:gd name="connsiteX70" fmla="*/ 2485157 w 12192000"/>
              <a:gd name="connsiteY70" fmla="*/ 1194648 h 6858000"/>
              <a:gd name="connsiteX71" fmla="*/ 2394602 w 12192000"/>
              <a:gd name="connsiteY71" fmla="*/ 1391375 h 6858000"/>
              <a:gd name="connsiteX72" fmla="*/ 2298245 w 12192000"/>
              <a:gd name="connsiteY72" fmla="*/ 1511374 h 6858000"/>
              <a:gd name="connsiteX73" fmla="*/ 2286201 w 12192000"/>
              <a:gd name="connsiteY73" fmla="*/ 1543493 h 6858000"/>
              <a:gd name="connsiteX74" fmla="*/ 2264789 w 12192000"/>
              <a:gd name="connsiteY74" fmla="*/ 1668400 h 6858000"/>
              <a:gd name="connsiteX75" fmla="*/ 2274156 w 12192000"/>
              <a:gd name="connsiteY75" fmla="*/ 1693827 h 6858000"/>
              <a:gd name="connsiteX76" fmla="*/ 2316535 w 12192000"/>
              <a:gd name="connsiteY76" fmla="*/ 1723714 h 6858000"/>
              <a:gd name="connsiteX77" fmla="*/ 2352223 w 12192000"/>
              <a:gd name="connsiteY77" fmla="*/ 1797320 h 6858000"/>
              <a:gd name="connsiteX78" fmla="*/ 2420922 w 12192000"/>
              <a:gd name="connsiteY78" fmla="*/ 1903044 h 6858000"/>
              <a:gd name="connsiteX79" fmla="*/ 2454378 w 12192000"/>
              <a:gd name="connsiteY79" fmla="*/ 1932933 h 6858000"/>
              <a:gd name="connsiteX80" fmla="*/ 2429397 w 12192000"/>
              <a:gd name="connsiteY80" fmla="*/ 1955683 h 6858000"/>
              <a:gd name="connsiteX81" fmla="*/ 2345531 w 12192000"/>
              <a:gd name="connsiteY81" fmla="*/ 2099325 h 6858000"/>
              <a:gd name="connsiteX82" fmla="*/ 2471776 w 12192000"/>
              <a:gd name="connsiteY82" fmla="*/ 2249659 h 6858000"/>
              <a:gd name="connsiteX83" fmla="*/ 2536904 w 12192000"/>
              <a:gd name="connsiteY83" fmla="*/ 2293822 h 6858000"/>
              <a:gd name="connsiteX84" fmla="*/ 2411552 w 12192000"/>
              <a:gd name="connsiteY84" fmla="*/ 2308990 h 6858000"/>
              <a:gd name="connsiteX85" fmla="*/ 2367836 w 12192000"/>
              <a:gd name="connsiteY85" fmla="*/ 2371888 h 6858000"/>
              <a:gd name="connsiteX86" fmla="*/ 2348654 w 12192000"/>
              <a:gd name="connsiteY86" fmla="*/ 2403561 h 6858000"/>
              <a:gd name="connsiteX87" fmla="*/ 2230439 w 12192000"/>
              <a:gd name="connsiteY87" fmla="*/ 2599842 h 6858000"/>
              <a:gd name="connsiteX88" fmla="*/ 2250067 w 12192000"/>
              <a:gd name="connsiteY88" fmla="*/ 2654712 h 6858000"/>
              <a:gd name="connsiteX89" fmla="*/ 2447240 w 12192000"/>
              <a:gd name="connsiteY89" fmla="*/ 2920137 h 6858000"/>
              <a:gd name="connsiteX90" fmla="*/ 2237577 w 12192000"/>
              <a:gd name="connsiteY90" fmla="*/ 2994189 h 6858000"/>
              <a:gd name="connsiteX91" fmla="*/ 2225086 w 12192000"/>
              <a:gd name="connsiteY91" fmla="*/ 3119541 h 6858000"/>
              <a:gd name="connsiteX92" fmla="*/ 2118023 w 12192000"/>
              <a:gd name="connsiteY92" fmla="*/ 3260060 h 6858000"/>
              <a:gd name="connsiteX93" fmla="*/ 1964679 w 12192000"/>
              <a:gd name="connsiteY93" fmla="*/ 3479817 h 6858000"/>
              <a:gd name="connsiteX94" fmla="*/ 1955875 w 12192000"/>
              <a:gd name="connsiteY94" fmla="*/ 3516632 h 6858000"/>
              <a:gd name="connsiteX95" fmla="*/ 1953287 w 12192000"/>
              <a:gd name="connsiteY95" fmla="*/ 3497155 h 6858000"/>
              <a:gd name="connsiteX96" fmla="*/ 1951185 w 12192000"/>
              <a:gd name="connsiteY96" fmla="*/ 3493814 h 6858000"/>
              <a:gd name="connsiteX97" fmla="*/ 1950905 w 12192000"/>
              <a:gd name="connsiteY97" fmla="*/ 3512985 h 6858000"/>
              <a:gd name="connsiteX98" fmla="*/ 1951483 w 12192000"/>
              <a:gd name="connsiteY98" fmla="*/ 3534997 h 6858000"/>
              <a:gd name="connsiteX99" fmla="*/ 1947593 w 12192000"/>
              <a:gd name="connsiteY99" fmla="*/ 3551262 h 6858000"/>
              <a:gd name="connsiteX100" fmla="*/ 1952901 w 12192000"/>
              <a:gd name="connsiteY100" fmla="*/ 3635101 h 6858000"/>
              <a:gd name="connsiteX101" fmla="*/ 1955653 w 12192000"/>
              <a:gd name="connsiteY101" fmla="*/ 3635212 h 6858000"/>
              <a:gd name="connsiteX102" fmla="*/ 1957374 w 12192000"/>
              <a:gd name="connsiteY102" fmla="*/ 3667901 h 6858000"/>
              <a:gd name="connsiteX103" fmla="*/ 1976612 w 12192000"/>
              <a:gd name="connsiteY103" fmla="*/ 3838643 h 6858000"/>
              <a:gd name="connsiteX104" fmla="*/ 2155495 w 12192000"/>
              <a:gd name="connsiteY104" fmla="*/ 4074180 h 6858000"/>
              <a:gd name="connsiteX105" fmla="*/ 2302706 w 12192000"/>
              <a:gd name="connsiteY105" fmla="*/ 4167860 h 6858000"/>
              <a:gd name="connsiteX106" fmla="*/ 2638168 w 12192000"/>
              <a:gd name="connsiteY106" fmla="*/ 4593433 h 6858000"/>
              <a:gd name="connsiteX107" fmla="*/ 2743893 w 12192000"/>
              <a:gd name="connsiteY107" fmla="*/ 4731276 h 6858000"/>
              <a:gd name="connsiteX108" fmla="*/ 2665826 w 12192000"/>
              <a:gd name="connsiteY108" fmla="*/ 4780346 h 6858000"/>
              <a:gd name="connsiteX109" fmla="*/ 2815268 w 12192000"/>
              <a:gd name="connsiteY109" fmla="*/ 4924880 h 6858000"/>
              <a:gd name="connsiteX110" fmla="*/ 2991474 w 12192000"/>
              <a:gd name="connsiteY110" fmla="*/ 5085474 h 6858000"/>
              <a:gd name="connsiteX111" fmla="*/ 6494644 w 12192000"/>
              <a:gd name="connsiteY111" fmla="*/ 6212306 h 6858000"/>
              <a:gd name="connsiteX112" fmla="*/ 8314257 w 12192000"/>
              <a:gd name="connsiteY112" fmla="*/ 5863906 h 6858000"/>
              <a:gd name="connsiteX113" fmla="*/ 8832618 w 12192000"/>
              <a:gd name="connsiteY113" fmla="*/ 5651566 h 6858000"/>
              <a:gd name="connsiteX114" fmla="*/ 9009270 w 12192000"/>
              <a:gd name="connsiteY114" fmla="*/ 5457516 h 6858000"/>
              <a:gd name="connsiteX115" fmla="*/ 9071277 w 12192000"/>
              <a:gd name="connsiteY115" fmla="*/ 5403093 h 6858000"/>
              <a:gd name="connsiteX116" fmla="*/ 9225625 w 12192000"/>
              <a:gd name="connsiteY116" fmla="*/ 5332164 h 6858000"/>
              <a:gd name="connsiteX117" fmla="*/ 9495066 w 12192000"/>
              <a:gd name="connsiteY117" fmla="*/ 5178707 h 6858000"/>
              <a:gd name="connsiteX118" fmla="*/ 9396033 w 12192000"/>
              <a:gd name="connsiteY118" fmla="*/ 5143912 h 6858000"/>
              <a:gd name="connsiteX119" fmla="*/ 9111425 w 12192000"/>
              <a:gd name="connsiteY119" fmla="*/ 5236700 h 6858000"/>
              <a:gd name="connsiteX120" fmla="*/ 8904438 w 12192000"/>
              <a:gd name="connsiteY120" fmla="*/ 5261234 h 6858000"/>
              <a:gd name="connsiteX121" fmla="*/ 9196183 w 12192000"/>
              <a:gd name="connsiteY121" fmla="*/ 5098857 h 6858000"/>
              <a:gd name="connsiteX122" fmla="*/ 9478560 w 12192000"/>
              <a:gd name="connsiteY122" fmla="*/ 4887855 h 6858000"/>
              <a:gd name="connsiteX123" fmla="*/ 9260867 w 12192000"/>
              <a:gd name="connsiteY123" fmla="*/ 4928449 h 6858000"/>
              <a:gd name="connsiteX124" fmla="*/ 9251499 w 12192000"/>
              <a:gd name="connsiteY124" fmla="*/ 4899899 h 6858000"/>
              <a:gd name="connsiteX125" fmla="*/ 9440197 w 12192000"/>
              <a:gd name="connsiteY125" fmla="*/ 4648749 h 6858000"/>
              <a:gd name="connsiteX126" fmla="*/ 9533430 w 12192000"/>
              <a:gd name="connsiteY126" fmla="*/ 4547485 h 6858000"/>
              <a:gd name="connsiteX127" fmla="*/ 9953203 w 12192000"/>
              <a:gd name="connsiteY127" fmla="*/ 4242804 h 6858000"/>
              <a:gd name="connsiteX128" fmla="*/ 9555288 w 12192000"/>
              <a:gd name="connsiteY128" fmla="*/ 4378862 h 6858000"/>
              <a:gd name="connsiteX129" fmla="*/ 9966586 w 12192000"/>
              <a:gd name="connsiteY129" fmla="*/ 4082655 h 6858000"/>
              <a:gd name="connsiteX130" fmla="*/ 10165990 w 12192000"/>
              <a:gd name="connsiteY130" fmla="*/ 3973363 h 6858000"/>
              <a:gd name="connsiteX131" fmla="*/ 10216399 w 12192000"/>
              <a:gd name="connsiteY131" fmla="*/ 3908679 h 6858000"/>
              <a:gd name="connsiteX132" fmla="*/ 10127626 w 12192000"/>
              <a:gd name="connsiteY132" fmla="*/ 3894850 h 6858000"/>
              <a:gd name="connsiteX133" fmla="*/ 9855955 w 12192000"/>
              <a:gd name="connsiteY133" fmla="*/ 3919832 h 6858000"/>
              <a:gd name="connsiteX134" fmla="*/ 10191863 w 12192000"/>
              <a:gd name="connsiteY134" fmla="*/ 3720428 h 6858000"/>
              <a:gd name="connsiteX135" fmla="*/ 9940267 w 12192000"/>
              <a:gd name="connsiteY135" fmla="*/ 3751209 h 6858000"/>
              <a:gd name="connsiteX136" fmla="*/ 9867999 w 12192000"/>
              <a:gd name="connsiteY136" fmla="*/ 3672696 h 6858000"/>
              <a:gd name="connsiteX137" fmla="*/ 9751124 w 12192000"/>
              <a:gd name="connsiteY137" fmla="*/ 3546005 h 6858000"/>
              <a:gd name="connsiteX138" fmla="*/ 9670381 w 12192000"/>
              <a:gd name="connsiteY138" fmla="*/ 3475523 h 6858000"/>
              <a:gd name="connsiteX139" fmla="*/ 9636477 w 12192000"/>
              <a:gd name="connsiteY139" fmla="*/ 3253369 h 6858000"/>
              <a:gd name="connsiteX140" fmla="*/ 9706514 w 12192000"/>
              <a:gd name="connsiteY140" fmla="*/ 3010694 h 6858000"/>
              <a:gd name="connsiteX141" fmla="*/ 9895211 w 12192000"/>
              <a:gd name="connsiteY141" fmla="*/ 2888019 h 6858000"/>
              <a:gd name="connsiteX142" fmla="*/ 9840788 w 12192000"/>
              <a:gd name="connsiteY142" fmla="*/ 2750175 h 6858000"/>
              <a:gd name="connsiteX143" fmla="*/ 9439750 w 12192000"/>
              <a:gd name="connsiteY143" fmla="*/ 2834041 h 6858000"/>
              <a:gd name="connsiteX144" fmla="*/ 10040191 w 12192000"/>
              <a:gd name="connsiteY144" fmla="*/ 2389286 h 6858000"/>
              <a:gd name="connsiteX145" fmla="*/ 9939374 w 12192000"/>
              <a:gd name="connsiteY145" fmla="*/ 2373227 h 6858000"/>
              <a:gd name="connsiteX146" fmla="*/ 9943389 w 12192000"/>
              <a:gd name="connsiteY146" fmla="*/ 2347353 h 6858000"/>
              <a:gd name="connsiteX147" fmla="*/ 9937144 w 12192000"/>
              <a:gd name="connsiteY147" fmla="*/ 2189436 h 6858000"/>
              <a:gd name="connsiteX148" fmla="*/ 9920638 w 12192000"/>
              <a:gd name="connsiteY148" fmla="*/ 2116723 h 6858000"/>
              <a:gd name="connsiteX149" fmla="*/ 9947404 w 12192000"/>
              <a:gd name="connsiteY149" fmla="*/ 2033304 h 6858000"/>
              <a:gd name="connsiteX150" fmla="*/ 9497296 w 12192000"/>
              <a:gd name="connsiteY150" fmla="*/ 2182299 h 6858000"/>
              <a:gd name="connsiteX151" fmla="*/ 9144883 w 12192000"/>
              <a:gd name="connsiteY151" fmla="*/ 2211295 h 6858000"/>
              <a:gd name="connsiteX152" fmla="*/ 9155589 w 12192000"/>
              <a:gd name="connsiteY152" fmla="*/ 2201927 h 6858000"/>
              <a:gd name="connsiteX153" fmla="*/ 9322428 w 12192000"/>
              <a:gd name="connsiteY153" fmla="*/ 1998954 h 6858000"/>
              <a:gd name="connsiteX154" fmla="*/ 9329119 w 12192000"/>
              <a:gd name="connsiteY154" fmla="*/ 1994047 h 6858000"/>
              <a:gd name="connsiteX155" fmla="*/ 9360345 w 12192000"/>
              <a:gd name="connsiteY155" fmla="*/ 1961483 h 6858000"/>
              <a:gd name="connsiteX156" fmla="*/ 9392465 w 12192000"/>
              <a:gd name="connsiteY156" fmla="*/ 1928918 h 6858000"/>
              <a:gd name="connsiteX157" fmla="*/ 9397371 w 12192000"/>
              <a:gd name="connsiteY157" fmla="*/ 1928025 h 6858000"/>
              <a:gd name="connsiteX158" fmla="*/ 9441534 w 12192000"/>
              <a:gd name="connsiteY158" fmla="*/ 1864680 h 6858000"/>
              <a:gd name="connsiteX159" fmla="*/ 9453133 w 12192000"/>
              <a:gd name="connsiteY159" fmla="*/ 1821855 h 6858000"/>
              <a:gd name="connsiteX160" fmla="*/ 9500865 w 12192000"/>
              <a:gd name="connsiteY160" fmla="*/ 1774123 h 6858000"/>
              <a:gd name="connsiteX161" fmla="*/ 9549935 w 12192000"/>
              <a:gd name="connsiteY161" fmla="*/ 1729961 h 6858000"/>
              <a:gd name="connsiteX162" fmla="*/ 9670381 w 12192000"/>
              <a:gd name="connsiteY162" fmla="*/ 1692042 h 6858000"/>
              <a:gd name="connsiteX163" fmla="*/ 9750231 w 12192000"/>
              <a:gd name="connsiteY163" fmla="*/ 1622006 h 6858000"/>
              <a:gd name="connsiteX164" fmla="*/ 9652537 w 12192000"/>
              <a:gd name="connsiteY164" fmla="*/ 1642080 h 6858000"/>
              <a:gd name="connsiteX165" fmla="*/ 9740417 w 12192000"/>
              <a:gd name="connsiteY165" fmla="*/ 1563121 h 6858000"/>
              <a:gd name="connsiteX166" fmla="*/ 9789041 w 12192000"/>
              <a:gd name="connsiteY166" fmla="*/ 1483271 h 6858000"/>
              <a:gd name="connsiteX167" fmla="*/ 9783687 w 12192000"/>
              <a:gd name="connsiteY167" fmla="*/ 1460966 h 6858000"/>
              <a:gd name="connsiteX168" fmla="*/ 9760491 w 12192000"/>
              <a:gd name="connsiteY168" fmla="*/ 1464534 h 6858000"/>
              <a:gd name="connsiteX169" fmla="*/ 9677518 w 12192000"/>
              <a:gd name="connsiteY169" fmla="*/ 1524757 h 6858000"/>
              <a:gd name="connsiteX170" fmla="*/ 9570010 w 12192000"/>
              <a:gd name="connsiteY170" fmla="*/ 1606839 h 6858000"/>
              <a:gd name="connsiteX171" fmla="*/ 9733726 w 12192000"/>
              <a:gd name="connsiteY171" fmla="*/ 1455166 h 6858000"/>
              <a:gd name="connsiteX172" fmla="*/ 9851495 w 12192000"/>
              <a:gd name="connsiteY172" fmla="*/ 1345427 h 6858000"/>
              <a:gd name="connsiteX173" fmla="*/ 9876922 w 12192000"/>
              <a:gd name="connsiteY173" fmla="*/ 1273161 h 6858000"/>
              <a:gd name="connsiteX174" fmla="*/ 9866661 w 12192000"/>
              <a:gd name="connsiteY174" fmla="*/ 1254870 h 6858000"/>
              <a:gd name="connsiteX175" fmla="*/ 9848372 w 12192000"/>
              <a:gd name="connsiteY175" fmla="*/ 1264238 h 6858000"/>
              <a:gd name="connsiteX176" fmla="*/ 9832313 w 12192000"/>
              <a:gd name="connsiteY176" fmla="*/ 1281636 h 6858000"/>
              <a:gd name="connsiteX177" fmla="*/ 9659674 w 12192000"/>
              <a:gd name="connsiteY177" fmla="*/ 1419479 h 6858000"/>
              <a:gd name="connsiteX178" fmla="*/ 9405847 w 12192000"/>
              <a:gd name="connsiteY178" fmla="*/ 1608623 h 6858000"/>
              <a:gd name="connsiteX179" fmla="*/ 9303246 w 12192000"/>
              <a:gd name="connsiteY179" fmla="*/ 1646987 h 6858000"/>
              <a:gd name="connsiteX180" fmla="*/ 9589192 w 12192000"/>
              <a:gd name="connsiteY180" fmla="*/ 1389145 h 6858000"/>
              <a:gd name="connsiteX181" fmla="*/ 9803762 w 12192000"/>
              <a:gd name="connsiteY181" fmla="*/ 1078218 h 6858000"/>
              <a:gd name="connsiteX182" fmla="*/ 9830974 w 12192000"/>
              <a:gd name="connsiteY182" fmla="*/ 1055913 h 6858000"/>
              <a:gd name="connsiteX183" fmla="*/ 9839896 w 12192000"/>
              <a:gd name="connsiteY183" fmla="*/ 1042084 h 6858000"/>
              <a:gd name="connsiteX184" fmla="*/ 9893427 w 12192000"/>
              <a:gd name="connsiteY184" fmla="*/ 933683 h 6858000"/>
              <a:gd name="connsiteX185" fmla="*/ 9897441 w 12192000"/>
              <a:gd name="connsiteY185" fmla="*/ 906472 h 6858000"/>
              <a:gd name="connsiteX186" fmla="*/ 9892535 w 12192000"/>
              <a:gd name="connsiteY186" fmla="*/ 856509 h 6858000"/>
              <a:gd name="connsiteX187" fmla="*/ 9906364 w 12192000"/>
              <a:gd name="connsiteY187" fmla="*/ 826622 h 6858000"/>
              <a:gd name="connsiteX188" fmla="*/ 9906809 w 12192000"/>
              <a:gd name="connsiteY188" fmla="*/ 806993 h 6858000"/>
              <a:gd name="connsiteX189" fmla="*/ 9884505 w 12192000"/>
              <a:gd name="connsiteY189" fmla="*/ 807440 h 6858000"/>
              <a:gd name="connsiteX190" fmla="*/ 9821160 w 12192000"/>
              <a:gd name="connsiteY190" fmla="*/ 874800 h 6858000"/>
              <a:gd name="connsiteX191" fmla="*/ 9787256 w 12192000"/>
              <a:gd name="connsiteY191" fmla="*/ 881491 h 6858000"/>
              <a:gd name="connsiteX192" fmla="*/ 9746216 w 12192000"/>
              <a:gd name="connsiteY192" fmla="*/ 880152 h 6858000"/>
              <a:gd name="connsiteX193" fmla="*/ 9730603 w 12192000"/>
              <a:gd name="connsiteY193" fmla="*/ 901118 h 6858000"/>
              <a:gd name="connsiteX194" fmla="*/ 9640046 w 12192000"/>
              <a:gd name="connsiteY194" fmla="*/ 998813 h 6858000"/>
              <a:gd name="connsiteX195" fmla="*/ 9575363 w 12192000"/>
              <a:gd name="connsiteY195" fmla="*/ 1010412 h 6858000"/>
              <a:gd name="connsiteX196" fmla="*/ 9626217 w 12192000"/>
              <a:gd name="connsiteY196" fmla="*/ 994352 h 6858000"/>
              <a:gd name="connsiteX197" fmla="*/ 9638707 w 12192000"/>
              <a:gd name="connsiteY197" fmla="*/ 966694 h 6858000"/>
              <a:gd name="connsiteX198" fmla="*/ 9638707 w 12192000"/>
              <a:gd name="connsiteY198" fmla="*/ 942606 h 6858000"/>
              <a:gd name="connsiteX199" fmla="*/ 9710975 w 12192000"/>
              <a:gd name="connsiteY199" fmla="*/ 881491 h 6858000"/>
              <a:gd name="connsiteX200" fmla="*/ 9717666 w 12192000"/>
              <a:gd name="connsiteY200" fmla="*/ 878367 h 6858000"/>
              <a:gd name="connsiteX201" fmla="*/ 9732387 w 12192000"/>
              <a:gd name="connsiteY201" fmla="*/ 856509 h 6858000"/>
              <a:gd name="connsiteX202" fmla="*/ 9706960 w 12192000"/>
              <a:gd name="connsiteY202" fmla="*/ 840896 h 6858000"/>
              <a:gd name="connsiteX203" fmla="*/ 9640492 w 12192000"/>
              <a:gd name="connsiteY203" fmla="*/ 861417 h 6858000"/>
              <a:gd name="connsiteX204" fmla="*/ 9512463 w 12192000"/>
              <a:gd name="connsiteY204" fmla="*/ 968925 h 6858000"/>
              <a:gd name="connsiteX205" fmla="*/ 9328673 w 12192000"/>
              <a:gd name="connsiteY205" fmla="*/ 1138886 h 6858000"/>
              <a:gd name="connsiteX206" fmla="*/ 8716634 w 12192000"/>
              <a:gd name="connsiteY206" fmla="*/ 1580073 h 6858000"/>
              <a:gd name="connsiteX207" fmla="*/ 8480649 w 12192000"/>
              <a:gd name="connsiteY207" fmla="*/ 1729961 h 6858000"/>
              <a:gd name="connsiteX208" fmla="*/ 8479312 w 12192000"/>
              <a:gd name="connsiteY208" fmla="*/ 1722377 h 6858000"/>
              <a:gd name="connsiteX209" fmla="*/ 8479312 w 12192000"/>
              <a:gd name="connsiteY209" fmla="*/ 1715239 h 6858000"/>
              <a:gd name="connsiteX210" fmla="*/ 8645704 w 12192000"/>
              <a:gd name="connsiteY210" fmla="*/ 1615314 h 6858000"/>
              <a:gd name="connsiteX211" fmla="*/ 9002133 w 12192000"/>
              <a:gd name="connsiteY211" fmla="*/ 1314647 h 6858000"/>
              <a:gd name="connsiteX212" fmla="*/ 9033805 w 12192000"/>
              <a:gd name="connsiteY212" fmla="*/ 1305280 h 6858000"/>
              <a:gd name="connsiteX213" fmla="*/ 9083322 w 12192000"/>
              <a:gd name="connsiteY213" fmla="*/ 1259778 h 6858000"/>
              <a:gd name="connsiteX214" fmla="*/ 9088228 w 12192000"/>
              <a:gd name="connsiteY214" fmla="*/ 1233458 h 6858000"/>
              <a:gd name="connsiteX215" fmla="*/ 9196629 w 12192000"/>
              <a:gd name="connsiteY215" fmla="*/ 1124611 h 6858000"/>
              <a:gd name="connsiteX216" fmla="*/ 9412538 w 12192000"/>
              <a:gd name="connsiteY216" fmla="*/ 935022 h 6858000"/>
              <a:gd name="connsiteX217" fmla="*/ 9455363 w 12192000"/>
              <a:gd name="connsiteY217" fmla="*/ 864985 h 6858000"/>
              <a:gd name="connsiteX218" fmla="*/ 9448672 w 12192000"/>
              <a:gd name="connsiteY218" fmla="*/ 838220 h 6858000"/>
              <a:gd name="connsiteX219" fmla="*/ 9423691 w 12192000"/>
              <a:gd name="connsiteY219" fmla="*/ 844465 h 6858000"/>
              <a:gd name="connsiteX220" fmla="*/ 9333580 w 12192000"/>
              <a:gd name="connsiteY220" fmla="*/ 910932 h 6858000"/>
              <a:gd name="connsiteX221" fmla="*/ 9241685 w 12192000"/>
              <a:gd name="connsiteY221" fmla="*/ 980077 h 6858000"/>
              <a:gd name="connsiteX222" fmla="*/ 9249715 w 12192000"/>
              <a:gd name="connsiteY222" fmla="*/ 964018 h 6858000"/>
              <a:gd name="connsiteX223" fmla="*/ 9412538 w 12192000"/>
              <a:gd name="connsiteY223" fmla="*/ 823499 h 6858000"/>
              <a:gd name="connsiteX224" fmla="*/ 9528522 w 12192000"/>
              <a:gd name="connsiteY224" fmla="*/ 706176 h 6858000"/>
              <a:gd name="connsiteX225" fmla="*/ 9542798 w 12192000"/>
              <a:gd name="connsiteY225" fmla="*/ 647292 h 6858000"/>
              <a:gd name="connsiteX226" fmla="*/ 9532091 w 12192000"/>
              <a:gd name="connsiteY226" fmla="*/ 631679 h 6858000"/>
              <a:gd name="connsiteX227" fmla="*/ 9516924 w 12192000"/>
              <a:gd name="connsiteY227" fmla="*/ 638370 h 6858000"/>
              <a:gd name="connsiteX228" fmla="*/ 9495512 w 12192000"/>
              <a:gd name="connsiteY228" fmla="*/ 660675 h 6858000"/>
              <a:gd name="connsiteX229" fmla="*/ 9343394 w 12192000"/>
              <a:gd name="connsiteY229" fmla="*/ 781565 h 6858000"/>
              <a:gd name="connsiteX230" fmla="*/ 9090906 w 12192000"/>
              <a:gd name="connsiteY230" fmla="*/ 975617 h 6858000"/>
              <a:gd name="connsiteX231" fmla="*/ 8976705 w 12192000"/>
              <a:gd name="connsiteY231" fmla="*/ 1023348 h 6858000"/>
              <a:gd name="connsiteX232" fmla="*/ 8983397 w 12192000"/>
              <a:gd name="connsiteY232" fmla="*/ 1013981 h 6858000"/>
              <a:gd name="connsiteX233" fmla="*/ 9238116 w 12192000"/>
              <a:gd name="connsiteY233" fmla="*/ 784688 h 6858000"/>
              <a:gd name="connsiteX234" fmla="*/ 9474545 w 12192000"/>
              <a:gd name="connsiteY234" fmla="*/ 446103 h 6858000"/>
              <a:gd name="connsiteX235" fmla="*/ 9486143 w 12192000"/>
              <a:gd name="connsiteY235" fmla="*/ 435843 h 6858000"/>
              <a:gd name="connsiteX236" fmla="*/ 9503541 w 12192000"/>
              <a:gd name="connsiteY236" fmla="*/ 412646 h 6858000"/>
              <a:gd name="connsiteX237" fmla="*/ 9539229 w 12192000"/>
              <a:gd name="connsiteY237" fmla="*/ 325658 h 6858000"/>
              <a:gd name="connsiteX238" fmla="*/ 9554396 w 12192000"/>
              <a:gd name="connsiteY238" fmla="*/ 268558 h 6858000"/>
              <a:gd name="connsiteX239" fmla="*/ 9552612 w 12192000"/>
              <a:gd name="connsiteY239" fmla="*/ 243131 h 6858000"/>
              <a:gd name="connsiteX240" fmla="*/ 9570901 w 12192000"/>
              <a:gd name="connsiteY240" fmla="*/ 207890 h 6858000"/>
              <a:gd name="connsiteX241" fmla="*/ 9574470 w 12192000"/>
              <a:gd name="connsiteY241" fmla="*/ 186031 h 6858000"/>
              <a:gd name="connsiteX242" fmla="*/ 9562593 w 12192000"/>
              <a:gd name="connsiteY242" fmla="*/ 181849 h 6858000"/>
              <a:gd name="connsiteX243" fmla="*/ 0 w 12192000"/>
              <a:gd name="connsiteY243" fmla="*/ 0 h 6858000"/>
              <a:gd name="connsiteX244" fmla="*/ 12192000 w 12192000"/>
              <a:gd name="connsiteY244" fmla="*/ 0 h 6858000"/>
              <a:gd name="connsiteX245" fmla="*/ 12192000 w 12192000"/>
              <a:gd name="connsiteY245" fmla="*/ 6858000 h 6858000"/>
              <a:gd name="connsiteX246" fmla="*/ 0 w 12192000"/>
              <a:gd name="connsiteY24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2192000" h="6858000">
                <a:moveTo>
                  <a:pt x="1998728" y="3612739"/>
                </a:moveTo>
                <a:cubicBezTo>
                  <a:pt x="2012550" y="3611108"/>
                  <a:pt x="2011630" y="3636451"/>
                  <a:pt x="2014976" y="3645485"/>
                </a:cubicBezTo>
                <a:cubicBezTo>
                  <a:pt x="2026128" y="3674035"/>
                  <a:pt x="2002932" y="3693217"/>
                  <a:pt x="1987764" y="3715075"/>
                </a:cubicBezTo>
                <a:cubicBezTo>
                  <a:pt x="1982076" y="3723105"/>
                  <a:pt x="1976075" y="3690547"/>
                  <a:pt x="1970583" y="3648007"/>
                </a:cubicBezTo>
                <a:lnTo>
                  <a:pt x="1968718" y="3632235"/>
                </a:lnTo>
                <a:lnTo>
                  <a:pt x="1979288" y="3624964"/>
                </a:lnTo>
                <a:cubicBezTo>
                  <a:pt x="1987875" y="3616823"/>
                  <a:pt x="1994121" y="3613282"/>
                  <a:pt x="1998728" y="3612739"/>
                </a:cubicBezTo>
                <a:close/>
                <a:moveTo>
                  <a:pt x="1955875" y="3516632"/>
                </a:moveTo>
                <a:lnTo>
                  <a:pt x="1956461" y="3521046"/>
                </a:lnTo>
                <a:cubicBezTo>
                  <a:pt x="1958894" y="3542312"/>
                  <a:pt x="1961919" y="3572744"/>
                  <a:pt x="1965292" y="3603273"/>
                </a:cubicBezTo>
                <a:lnTo>
                  <a:pt x="1968718" y="3632235"/>
                </a:lnTo>
                <a:lnTo>
                  <a:pt x="1963908" y="3635544"/>
                </a:lnTo>
                <a:lnTo>
                  <a:pt x="1955653" y="3635212"/>
                </a:lnTo>
                <a:lnTo>
                  <a:pt x="1954172" y="3607075"/>
                </a:lnTo>
                <a:cubicBezTo>
                  <a:pt x="1953260" y="3587548"/>
                  <a:pt x="1952512" y="3569161"/>
                  <a:pt x="1951958" y="3553088"/>
                </a:cubicBezTo>
                <a:lnTo>
                  <a:pt x="1951483" y="3534997"/>
                </a:lnTo>
                <a:close/>
                <a:moveTo>
                  <a:pt x="9184139" y="1751373"/>
                </a:moveTo>
                <a:cubicBezTo>
                  <a:pt x="9185478" y="1753157"/>
                  <a:pt x="9187262" y="1754941"/>
                  <a:pt x="9188600" y="1756725"/>
                </a:cubicBezTo>
                <a:cubicBezTo>
                  <a:pt x="9179678" y="1764756"/>
                  <a:pt x="9170310" y="1771892"/>
                  <a:pt x="9161388" y="1779476"/>
                </a:cubicBezTo>
                <a:cubicBezTo>
                  <a:pt x="9150682" y="1782599"/>
                  <a:pt x="9139530" y="1785722"/>
                  <a:pt x="9129269" y="1788844"/>
                </a:cubicBezTo>
                <a:cubicBezTo>
                  <a:pt x="9147559" y="1776354"/>
                  <a:pt x="9165848" y="1763863"/>
                  <a:pt x="9184139" y="1751373"/>
                </a:cubicBezTo>
                <a:close/>
                <a:moveTo>
                  <a:pt x="8855814" y="1125503"/>
                </a:moveTo>
                <a:cubicBezTo>
                  <a:pt x="8765703" y="1222306"/>
                  <a:pt x="8651949" y="1292789"/>
                  <a:pt x="8531505" y="1356134"/>
                </a:cubicBezTo>
                <a:cubicBezTo>
                  <a:pt x="8529720" y="1354350"/>
                  <a:pt x="8528382" y="1352565"/>
                  <a:pt x="8526597" y="1350781"/>
                </a:cubicBezTo>
                <a:cubicBezTo>
                  <a:pt x="8636336" y="1275837"/>
                  <a:pt x="8746075" y="1200447"/>
                  <a:pt x="8855814" y="1125503"/>
                </a:cubicBezTo>
                <a:close/>
                <a:moveTo>
                  <a:pt x="3255597" y="1016302"/>
                </a:moveTo>
                <a:lnTo>
                  <a:pt x="3252884" y="1018887"/>
                </a:lnTo>
                <a:cubicBezTo>
                  <a:pt x="3244631" y="1020337"/>
                  <a:pt x="3245022" y="1019835"/>
                  <a:pt x="3250417" y="1017988"/>
                </a:cubicBezTo>
                <a:close/>
                <a:moveTo>
                  <a:pt x="9562593" y="181849"/>
                </a:moveTo>
                <a:cubicBezTo>
                  <a:pt x="9558411" y="182574"/>
                  <a:pt x="9554174" y="184693"/>
                  <a:pt x="9550382" y="186031"/>
                </a:cubicBezTo>
                <a:cubicBezTo>
                  <a:pt x="9515586" y="198076"/>
                  <a:pt x="9495066" y="221718"/>
                  <a:pt x="9486143" y="255175"/>
                </a:cubicBezTo>
                <a:cubicBezTo>
                  <a:pt x="9480344" y="276589"/>
                  <a:pt x="9471869" y="277926"/>
                  <a:pt x="9454471" y="262313"/>
                </a:cubicBezTo>
                <a:cubicBezTo>
                  <a:pt x="9434843" y="244915"/>
                  <a:pt x="9419230" y="245808"/>
                  <a:pt x="9405847" y="265436"/>
                </a:cubicBezTo>
                <a:cubicBezTo>
                  <a:pt x="9395141" y="281495"/>
                  <a:pt x="9386665" y="298447"/>
                  <a:pt x="9374174" y="312721"/>
                </a:cubicBezTo>
                <a:cubicBezTo>
                  <a:pt x="9340718" y="351978"/>
                  <a:pt x="9309491" y="394357"/>
                  <a:pt x="9235886" y="393018"/>
                </a:cubicBezTo>
                <a:cubicBezTo>
                  <a:pt x="9255514" y="376960"/>
                  <a:pt x="9276035" y="377851"/>
                  <a:pt x="9293432" y="372945"/>
                </a:cubicBezTo>
                <a:cubicBezTo>
                  <a:pt x="9305922" y="369376"/>
                  <a:pt x="9318412" y="362684"/>
                  <a:pt x="9306368" y="349747"/>
                </a:cubicBezTo>
                <a:cubicBezTo>
                  <a:pt x="9292539" y="335026"/>
                  <a:pt x="9300569" y="326997"/>
                  <a:pt x="9308153" y="316736"/>
                </a:cubicBezTo>
                <a:cubicBezTo>
                  <a:pt x="9325550" y="292648"/>
                  <a:pt x="9339379" y="265436"/>
                  <a:pt x="9376406" y="260083"/>
                </a:cubicBezTo>
                <a:cubicBezTo>
                  <a:pt x="9382205" y="259191"/>
                  <a:pt x="9386665" y="254283"/>
                  <a:pt x="9391126" y="251160"/>
                </a:cubicBezTo>
                <a:cubicBezTo>
                  <a:pt x="9397371" y="246700"/>
                  <a:pt x="9402724" y="241793"/>
                  <a:pt x="9399602" y="233317"/>
                </a:cubicBezTo>
                <a:cubicBezTo>
                  <a:pt x="9396479" y="225733"/>
                  <a:pt x="9389787" y="221273"/>
                  <a:pt x="9381312" y="220380"/>
                </a:cubicBezTo>
                <a:cubicBezTo>
                  <a:pt x="9373728" y="219488"/>
                  <a:pt x="9365699" y="219042"/>
                  <a:pt x="9358115" y="219934"/>
                </a:cubicBezTo>
                <a:cubicBezTo>
                  <a:pt x="9324212" y="223057"/>
                  <a:pt x="9301015" y="243131"/>
                  <a:pt x="9277818" y="261867"/>
                </a:cubicBezTo>
                <a:cubicBezTo>
                  <a:pt x="9196629" y="326997"/>
                  <a:pt x="9125254" y="400156"/>
                  <a:pt x="9050311" y="470639"/>
                </a:cubicBezTo>
                <a:cubicBezTo>
                  <a:pt x="8975368" y="540675"/>
                  <a:pt x="8887041" y="596437"/>
                  <a:pt x="8804067" y="657552"/>
                </a:cubicBezTo>
                <a:cubicBezTo>
                  <a:pt x="8612694" y="798963"/>
                  <a:pt x="8420427" y="939928"/>
                  <a:pt x="8216563" y="1067511"/>
                </a:cubicBezTo>
                <a:cubicBezTo>
                  <a:pt x="8017159" y="1191972"/>
                  <a:pt x="7337313" y="1339182"/>
                  <a:pt x="7204377" y="1356580"/>
                </a:cubicBezTo>
                <a:cubicBezTo>
                  <a:pt x="7034416" y="1378438"/>
                  <a:pt x="6631594" y="1387360"/>
                  <a:pt x="6221188" y="1405651"/>
                </a:cubicBezTo>
                <a:cubicBezTo>
                  <a:pt x="6174795" y="1407434"/>
                  <a:pt x="6129294" y="1409666"/>
                  <a:pt x="6081116" y="1413234"/>
                </a:cubicBezTo>
                <a:cubicBezTo>
                  <a:pt x="4716070" y="1513158"/>
                  <a:pt x="3730203" y="1110783"/>
                  <a:pt x="3680242" y="1085356"/>
                </a:cubicBezTo>
                <a:cubicBezTo>
                  <a:pt x="3599945" y="1044761"/>
                  <a:pt x="3336303" y="980523"/>
                  <a:pt x="3335857" y="981416"/>
                </a:cubicBezTo>
                <a:cubicBezTo>
                  <a:pt x="3330504" y="990337"/>
                  <a:pt x="3301508" y="1001155"/>
                  <a:pt x="3277977" y="1009017"/>
                </a:cubicBezTo>
                <a:lnTo>
                  <a:pt x="3255597" y="1016302"/>
                </a:lnTo>
                <a:lnTo>
                  <a:pt x="3260022" y="1012084"/>
                </a:lnTo>
                <a:cubicBezTo>
                  <a:pt x="3261026" y="1008627"/>
                  <a:pt x="3260914" y="1004390"/>
                  <a:pt x="3260468" y="1000598"/>
                </a:cubicBezTo>
                <a:cubicBezTo>
                  <a:pt x="3258237" y="980523"/>
                  <a:pt x="3248424" y="964464"/>
                  <a:pt x="3226565" y="956880"/>
                </a:cubicBezTo>
                <a:cubicBezTo>
                  <a:pt x="3205599" y="949742"/>
                  <a:pt x="3184186" y="943497"/>
                  <a:pt x="3162773" y="937252"/>
                </a:cubicBezTo>
                <a:cubicBezTo>
                  <a:pt x="3144929" y="931899"/>
                  <a:pt x="3132885" y="931899"/>
                  <a:pt x="3131101" y="953757"/>
                </a:cubicBezTo>
                <a:cubicBezTo>
                  <a:pt x="3129316" y="975617"/>
                  <a:pt x="3104781" y="985431"/>
                  <a:pt x="3089615" y="972493"/>
                </a:cubicBezTo>
                <a:cubicBezTo>
                  <a:pt x="3030284" y="921639"/>
                  <a:pt x="2960248" y="884614"/>
                  <a:pt x="2893779" y="842681"/>
                </a:cubicBezTo>
                <a:cubicBezTo>
                  <a:pt x="2847385" y="813685"/>
                  <a:pt x="2798762" y="787365"/>
                  <a:pt x="2759952" y="749000"/>
                </a:cubicBezTo>
                <a:cubicBezTo>
                  <a:pt x="2752814" y="741864"/>
                  <a:pt x="2746123" y="732050"/>
                  <a:pt x="2733632" y="739187"/>
                </a:cubicBezTo>
                <a:cubicBezTo>
                  <a:pt x="2722926" y="744986"/>
                  <a:pt x="2719803" y="753462"/>
                  <a:pt x="2723372" y="765506"/>
                </a:cubicBezTo>
                <a:cubicBezTo>
                  <a:pt x="2728279" y="780674"/>
                  <a:pt x="2737646" y="794057"/>
                  <a:pt x="2748353" y="806101"/>
                </a:cubicBezTo>
                <a:cubicBezTo>
                  <a:pt x="2798316" y="862754"/>
                  <a:pt x="2776903" y="882382"/>
                  <a:pt x="2710882" y="890859"/>
                </a:cubicBezTo>
                <a:cubicBezTo>
                  <a:pt x="2651997" y="898442"/>
                  <a:pt x="2592666" y="896212"/>
                  <a:pt x="2532890" y="894873"/>
                </a:cubicBezTo>
                <a:cubicBezTo>
                  <a:pt x="2503448" y="893981"/>
                  <a:pt x="2502109" y="897104"/>
                  <a:pt x="2513708" y="921639"/>
                </a:cubicBezTo>
                <a:cubicBezTo>
                  <a:pt x="2532444" y="962234"/>
                  <a:pt x="2535567" y="1001489"/>
                  <a:pt x="2511032" y="1038515"/>
                </a:cubicBezTo>
                <a:cubicBezTo>
                  <a:pt x="2505232" y="1046991"/>
                  <a:pt x="2501218" y="1056360"/>
                  <a:pt x="2503448" y="1067511"/>
                </a:cubicBezTo>
                <a:cubicBezTo>
                  <a:pt x="2513262" y="1113013"/>
                  <a:pt x="2499433" y="1153608"/>
                  <a:pt x="2485157" y="1194648"/>
                </a:cubicBezTo>
                <a:cubicBezTo>
                  <a:pt x="2461069" y="1263347"/>
                  <a:pt x="2429397" y="1328030"/>
                  <a:pt x="2394602" y="1391375"/>
                </a:cubicBezTo>
                <a:cubicBezTo>
                  <a:pt x="2370066" y="1435984"/>
                  <a:pt x="2355792" y="1488624"/>
                  <a:pt x="2298245" y="1511374"/>
                </a:cubicBezTo>
                <a:cubicBezTo>
                  <a:pt x="2284415" y="1516727"/>
                  <a:pt x="2280401" y="1529219"/>
                  <a:pt x="2286201" y="1543493"/>
                </a:cubicBezTo>
                <a:cubicBezTo>
                  <a:pt x="2305382" y="1590778"/>
                  <a:pt x="2293785" y="1631373"/>
                  <a:pt x="2264789" y="1668400"/>
                </a:cubicBezTo>
                <a:cubicBezTo>
                  <a:pt x="2254528" y="1681335"/>
                  <a:pt x="2258990" y="1688473"/>
                  <a:pt x="2274156" y="1693827"/>
                </a:cubicBezTo>
                <a:cubicBezTo>
                  <a:pt x="2291553" y="1699626"/>
                  <a:pt x="2305382" y="1709886"/>
                  <a:pt x="2316535" y="1723714"/>
                </a:cubicBezTo>
                <a:cubicBezTo>
                  <a:pt x="2334825" y="1746020"/>
                  <a:pt x="2344193" y="1771447"/>
                  <a:pt x="2352223" y="1797320"/>
                </a:cubicBezTo>
                <a:cubicBezTo>
                  <a:pt x="2364713" y="1837914"/>
                  <a:pt x="2378988" y="1876725"/>
                  <a:pt x="2420922" y="1903044"/>
                </a:cubicBezTo>
                <a:cubicBezTo>
                  <a:pt x="2433412" y="1911073"/>
                  <a:pt x="2443671" y="1922226"/>
                  <a:pt x="2454378" y="1932933"/>
                </a:cubicBezTo>
                <a:cubicBezTo>
                  <a:pt x="2451701" y="1944085"/>
                  <a:pt x="2444117" y="1952561"/>
                  <a:pt x="2429397" y="1955683"/>
                </a:cubicBezTo>
                <a:cubicBezTo>
                  <a:pt x="2335717" y="1975758"/>
                  <a:pt x="2342855" y="2033749"/>
                  <a:pt x="2345531" y="2099325"/>
                </a:cubicBezTo>
                <a:cubicBezTo>
                  <a:pt x="2348654" y="2180514"/>
                  <a:pt x="2403970" y="2217986"/>
                  <a:pt x="2471776" y="2249659"/>
                </a:cubicBezTo>
                <a:cubicBezTo>
                  <a:pt x="2494973" y="2260365"/>
                  <a:pt x="2527983" y="2259919"/>
                  <a:pt x="2536904" y="2293822"/>
                </a:cubicBezTo>
                <a:cubicBezTo>
                  <a:pt x="2498987" y="2325940"/>
                  <a:pt x="2452594" y="2300067"/>
                  <a:pt x="2411552" y="2308990"/>
                </a:cubicBezTo>
                <a:cubicBezTo>
                  <a:pt x="2377650" y="2316572"/>
                  <a:pt x="2321888" y="2312558"/>
                  <a:pt x="2367836" y="2371888"/>
                </a:cubicBezTo>
                <a:cubicBezTo>
                  <a:pt x="2381219" y="2389286"/>
                  <a:pt x="2365606" y="2401777"/>
                  <a:pt x="2348654" y="2403561"/>
                </a:cubicBezTo>
                <a:cubicBezTo>
                  <a:pt x="2211257" y="2416497"/>
                  <a:pt x="2274603" y="2536943"/>
                  <a:pt x="2230439" y="2599842"/>
                </a:cubicBezTo>
                <a:cubicBezTo>
                  <a:pt x="2217948" y="2616793"/>
                  <a:pt x="2230885" y="2647128"/>
                  <a:pt x="2250067" y="2654712"/>
                </a:cubicBezTo>
                <a:cubicBezTo>
                  <a:pt x="2371851" y="2703781"/>
                  <a:pt x="2388355" y="2819766"/>
                  <a:pt x="2447240" y="2920137"/>
                </a:cubicBezTo>
                <a:cubicBezTo>
                  <a:pt x="2383449" y="2959840"/>
                  <a:pt x="2306721" y="2968315"/>
                  <a:pt x="2237577" y="2994189"/>
                </a:cubicBezTo>
                <a:cubicBezTo>
                  <a:pt x="2165755" y="3020953"/>
                  <a:pt x="2165755" y="3041028"/>
                  <a:pt x="2225086" y="3119541"/>
                </a:cubicBezTo>
                <a:cubicBezTo>
                  <a:pt x="2070738" y="3136492"/>
                  <a:pt x="2070738" y="3136492"/>
                  <a:pt x="2118023" y="3260060"/>
                </a:cubicBezTo>
                <a:cubicBezTo>
                  <a:pt x="2053116" y="3265636"/>
                  <a:pt x="1994902" y="3378944"/>
                  <a:pt x="1964679" y="3479817"/>
                </a:cubicBezTo>
                <a:lnTo>
                  <a:pt x="1955875" y="3516632"/>
                </a:lnTo>
                <a:lnTo>
                  <a:pt x="1953287" y="3497155"/>
                </a:lnTo>
                <a:cubicBezTo>
                  <a:pt x="1952397" y="3492238"/>
                  <a:pt x="1951687" y="3490747"/>
                  <a:pt x="1951185" y="3493814"/>
                </a:cubicBezTo>
                <a:cubicBezTo>
                  <a:pt x="1950850" y="3495932"/>
                  <a:pt x="1950766" y="3502714"/>
                  <a:pt x="1950905" y="3512985"/>
                </a:cubicBezTo>
                <a:lnTo>
                  <a:pt x="1951483" y="3534997"/>
                </a:lnTo>
                <a:lnTo>
                  <a:pt x="1947593" y="3551262"/>
                </a:lnTo>
                <a:cubicBezTo>
                  <a:pt x="1940145" y="3594834"/>
                  <a:pt x="1941027" y="3627788"/>
                  <a:pt x="1952901" y="3635101"/>
                </a:cubicBezTo>
                <a:lnTo>
                  <a:pt x="1955653" y="3635212"/>
                </a:lnTo>
                <a:lnTo>
                  <a:pt x="1957374" y="3667901"/>
                </a:lnTo>
                <a:cubicBezTo>
                  <a:pt x="1962225" y="3750428"/>
                  <a:pt x="1969251" y="3832398"/>
                  <a:pt x="1976612" y="3838643"/>
                </a:cubicBezTo>
                <a:cubicBezTo>
                  <a:pt x="2054679" y="3905111"/>
                  <a:pt x="2007838" y="4054998"/>
                  <a:pt x="2155495" y="4074180"/>
                </a:cubicBezTo>
                <a:cubicBezTo>
                  <a:pt x="2221963" y="4083102"/>
                  <a:pt x="2254082" y="4137526"/>
                  <a:pt x="2302706" y="4167860"/>
                </a:cubicBezTo>
                <a:cubicBezTo>
                  <a:pt x="2472222" y="4272692"/>
                  <a:pt x="2585528" y="4407858"/>
                  <a:pt x="2638168" y="4593433"/>
                </a:cubicBezTo>
                <a:cubicBezTo>
                  <a:pt x="2652890" y="4644734"/>
                  <a:pt x="2708205" y="4686220"/>
                  <a:pt x="2743893" y="4731276"/>
                </a:cubicBezTo>
                <a:cubicBezTo>
                  <a:pt x="2726495" y="4764733"/>
                  <a:pt x="2632815" y="4693358"/>
                  <a:pt x="2665826" y="4780346"/>
                </a:cubicBezTo>
                <a:cubicBezTo>
                  <a:pt x="2690807" y="4845922"/>
                  <a:pt x="2755044" y="4886516"/>
                  <a:pt x="2815268" y="4924880"/>
                </a:cubicBezTo>
                <a:cubicBezTo>
                  <a:pt x="2884412" y="4968597"/>
                  <a:pt x="2960693" y="5003839"/>
                  <a:pt x="2991474" y="5085474"/>
                </a:cubicBezTo>
                <a:cubicBezTo>
                  <a:pt x="2998165" y="5102871"/>
                  <a:pt x="4460905" y="6373345"/>
                  <a:pt x="6494644" y="6212306"/>
                </a:cubicBezTo>
                <a:cubicBezTo>
                  <a:pt x="6826983" y="6185986"/>
                  <a:pt x="8139389" y="5921007"/>
                  <a:pt x="8314257" y="5863906"/>
                </a:cubicBezTo>
                <a:cubicBezTo>
                  <a:pt x="8494032" y="5805022"/>
                  <a:pt x="8647935" y="5697514"/>
                  <a:pt x="8832618" y="5651566"/>
                </a:cubicBezTo>
                <a:cubicBezTo>
                  <a:pt x="8930311" y="5627477"/>
                  <a:pt x="9024437" y="5583314"/>
                  <a:pt x="9009270" y="5457516"/>
                </a:cubicBezTo>
                <a:cubicBezTo>
                  <a:pt x="9004809" y="5421829"/>
                  <a:pt x="9030682" y="5392832"/>
                  <a:pt x="9071277" y="5403093"/>
                </a:cubicBezTo>
                <a:cubicBezTo>
                  <a:pt x="9148005" y="5422721"/>
                  <a:pt x="9182800" y="5370974"/>
                  <a:pt x="9225625" y="5332164"/>
                </a:cubicBezTo>
                <a:cubicBezTo>
                  <a:pt x="9301462" y="5263465"/>
                  <a:pt x="9374174" y="5190305"/>
                  <a:pt x="9495066" y="5178707"/>
                </a:cubicBezTo>
                <a:cubicBezTo>
                  <a:pt x="9471869" y="5124284"/>
                  <a:pt x="9432166" y="5132760"/>
                  <a:pt x="9396033" y="5143912"/>
                </a:cubicBezTo>
                <a:cubicBezTo>
                  <a:pt x="9300569" y="5173800"/>
                  <a:pt x="9206890" y="5207257"/>
                  <a:pt x="9111425" y="5236700"/>
                </a:cubicBezTo>
                <a:cubicBezTo>
                  <a:pt x="9049418" y="5255881"/>
                  <a:pt x="8987412" y="5282647"/>
                  <a:pt x="8904438" y="5261234"/>
                </a:cubicBezTo>
                <a:cubicBezTo>
                  <a:pt x="8975813" y="5151941"/>
                  <a:pt x="9097597" y="5132760"/>
                  <a:pt x="9196183" y="5098857"/>
                </a:cubicBezTo>
                <a:cubicBezTo>
                  <a:pt x="9319305" y="5056478"/>
                  <a:pt x="9392019" y="4976627"/>
                  <a:pt x="9478560" y="4887855"/>
                </a:cubicBezTo>
                <a:cubicBezTo>
                  <a:pt x="9387557" y="4866441"/>
                  <a:pt x="9331795" y="4932018"/>
                  <a:pt x="9260867" y="4928449"/>
                </a:cubicBezTo>
                <a:cubicBezTo>
                  <a:pt x="9256852" y="4916851"/>
                  <a:pt x="9250606" y="4900345"/>
                  <a:pt x="9251499" y="4899899"/>
                </a:cubicBezTo>
                <a:cubicBezTo>
                  <a:pt x="9367929" y="4851275"/>
                  <a:pt x="9421906" y="4759379"/>
                  <a:pt x="9440197" y="4648749"/>
                </a:cubicBezTo>
                <a:cubicBezTo>
                  <a:pt x="9449564" y="4591648"/>
                  <a:pt x="9491943" y="4573805"/>
                  <a:pt x="9533430" y="4547485"/>
                </a:cubicBezTo>
                <a:cubicBezTo>
                  <a:pt x="9679302" y="4454252"/>
                  <a:pt x="9833204" y="4370832"/>
                  <a:pt x="9953203" y="4242804"/>
                </a:cubicBezTo>
                <a:cubicBezTo>
                  <a:pt x="9814915" y="4259755"/>
                  <a:pt x="9703837" y="4343175"/>
                  <a:pt x="9555288" y="4378862"/>
                </a:cubicBezTo>
                <a:cubicBezTo>
                  <a:pt x="9673502" y="4238788"/>
                  <a:pt x="9826959" y="4167860"/>
                  <a:pt x="9966586" y="4082655"/>
                </a:cubicBezTo>
                <a:cubicBezTo>
                  <a:pt x="10030377" y="4043845"/>
                  <a:pt x="10089262" y="3994330"/>
                  <a:pt x="10165990" y="3973363"/>
                </a:cubicBezTo>
                <a:cubicBezTo>
                  <a:pt x="10193202" y="3965780"/>
                  <a:pt x="10238703" y="3950166"/>
                  <a:pt x="10216399" y="3908679"/>
                </a:cubicBezTo>
                <a:cubicBezTo>
                  <a:pt x="10197663" y="3874331"/>
                  <a:pt x="10161083" y="3884591"/>
                  <a:pt x="10127626" y="3894850"/>
                </a:cubicBezTo>
                <a:cubicBezTo>
                  <a:pt x="10047329" y="3919832"/>
                  <a:pt x="9964356" y="3920278"/>
                  <a:pt x="9855955" y="3919832"/>
                </a:cubicBezTo>
                <a:cubicBezTo>
                  <a:pt x="9946958" y="3806078"/>
                  <a:pt x="10113798" y="3839981"/>
                  <a:pt x="10191863" y="3720428"/>
                </a:cubicBezTo>
                <a:cubicBezTo>
                  <a:pt x="10094168" y="3699908"/>
                  <a:pt x="10019226" y="3742732"/>
                  <a:pt x="9940267" y="3751209"/>
                </a:cubicBezTo>
                <a:cubicBezTo>
                  <a:pt x="9868892" y="3758793"/>
                  <a:pt x="9851048" y="3738272"/>
                  <a:pt x="9867999" y="3672696"/>
                </a:cubicBezTo>
                <a:cubicBezTo>
                  <a:pt x="9894319" y="3570541"/>
                  <a:pt x="9855062" y="3517902"/>
                  <a:pt x="9751124" y="3546005"/>
                </a:cubicBezTo>
                <a:cubicBezTo>
                  <a:pt x="9654767" y="3572325"/>
                  <a:pt x="9644954" y="3533961"/>
                  <a:pt x="9670381" y="3475523"/>
                </a:cubicBezTo>
                <a:cubicBezTo>
                  <a:pt x="9707406" y="3390319"/>
                  <a:pt x="9665473" y="3324744"/>
                  <a:pt x="9636477" y="3253369"/>
                </a:cubicBezTo>
                <a:cubicBezTo>
                  <a:pt x="9592761" y="3144969"/>
                  <a:pt x="9611496" y="3091437"/>
                  <a:pt x="9706514" y="3010694"/>
                </a:cubicBezTo>
                <a:cubicBezTo>
                  <a:pt x="9760045" y="2965639"/>
                  <a:pt x="9817591" y="2927274"/>
                  <a:pt x="9895211" y="2888019"/>
                </a:cubicBezTo>
                <a:cubicBezTo>
                  <a:pt x="9716328" y="2867052"/>
                  <a:pt x="9903688" y="2794785"/>
                  <a:pt x="9840788" y="2750175"/>
                </a:cubicBezTo>
                <a:cubicBezTo>
                  <a:pt x="9714544" y="2731886"/>
                  <a:pt x="9611496" y="2874636"/>
                  <a:pt x="9439750" y="2834041"/>
                </a:cubicBezTo>
                <a:cubicBezTo>
                  <a:pt x="9652090" y="2710474"/>
                  <a:pt x="9886290" y="2553894"/>
                  <a:pt x="10040191" y="2389286"/>
                </a:cubicBezTo>
                <a:cubicBezTo>
                  <a:pt x="10004504" y="2351814"/>
                  <a:pt x="9969263" y="2386610"/>
                  <a:pt x="9939374" y="2373227"/>
                </a:cubicBezTo>
                <a:cubicBezTo>
                  <a:pt x="9940713" y="2364304"/>
                  <a:pt x="9938036" y="2351368"/>
                  <a:pt x="9943389" y="2347353"/>
                </a:cubicBezTo>
                <a:cubicBezTo>
                  <a:pt x="10058482" y="2257688"/>
                  <a:pt x="10059820" y="2255458"/>
                  <a:pt x="9937144" y="2189436"/>
                </a:cubicBezTo>
                <a:cubicBezTo>
                  <a:pt x="9894319" y="2166240"/>
                  <a:pt x="9897888" y="2145719"/>
                  <a:pt x="9920638" y="2116723"/>
                </a:cubicBezTo>
                <a:cubicBezTo>
                  <a:pt x="9936698" y="2096202"/>
                  <a:pt x="9956772" y="2078359"/>
                  <a:pt x="9947404" y="2033304"/>
                </a:cubicBezTo>
                <a:cubicBezTo>
                  <a:pt x="9880044" y="2090850"/>
                  <a:pt x="9554842" y="2188098"/>
                  <a:pt x="9497296" y="2182299"/>
                </a:cubicBezTo>
                <a:cubicBezTo>
                  <a:pt x="9432613" y="2175607"/>
                  <a:pt x="9211796" y="2195682"/>
                  <a:pt x="9144883" y="2211295"/>
                </a:cubicBezTo>
                <a:cubicBezTo>
                  <a:pt x="9148451" y="2208172"/>
                  <a:pt x="9152020" y="2205050"/>
                  <a:pt x="9155589" y="2201927"/>
                </a:cubicBezTo>
                <a:cubicBezTo>
                  <a:pt x="9219380" y="2140366"/>
                  <a:pt x="9284064" y="2078804"/>
                  <a:pt x="9322428" y="1998954"/>
                </a:cubicBezTo>
                <a:cubicBezTo>
                  <a:pt x="9324212" y="1995831"/>
                  <a:pt x="9325104" y="1993155"/>
                  <a:pt x="9329119" y="1994047"/>
                </a:cubicBezTo>
                <a:cubicBezTo>
                  <a:pt x="9364360" y="2003415"/>
                  <a:pt x="9359900" y="1980218"/>
                  <a:pt x="9360345" y="1961483"/>
                </a:cubicBezTo>
                <a:cubicBezTo>
                  <a:pt x="9360791" y="1942301"/>
                  <a:pt x="9366590" y="1927134"/>
                  <a:pt x="9392465" y="1928918"/>
                </a:cubicBezTo>
                <a:cubicBezTo>
                  <a:pt x="9393803" y="1928918"/>
                  <a:pt x="9395586" y="1928471"/>
                  <a:pt x="9397371" y="1928025"/>
                </a:cubicBezTo>
                <a:cubicBezTo>
                  <a:pt x="9409416" y="1924903"/>
                  <a:pt x="9447334" y="1874048"/>
                  <a:pt x="9441534" y="1864680"/>
                </a:cubicBezTo>
                <a:cubicBezTo>
                  <a:pt x="9428598" y="1844160"/>
                  <a:pt x="9441980" y="1833899"/>
                  <a:pt x="9453133" y="1821855"/>
                </a:cubicBezTo>
                <a:cubicBezTo>
                  <a:pt x="9468746" y="1805350"/>
                  <a:pt x="9484359" y="1789737"/>
                  <a:pt x="9500865" y="1774123"/>
                </a:cubicBezTo>
                <a:cubicBezTo>
                  <a:pt x="9516924" y="1758957"/>
                  <a:pt x="9533430" y="1744681"/>
                  <a:pt x="9549935" y="1729961"/>
                </a:cubicBezTo>
                <a:cubicBezTo>
                  <a:pt x="9589192" y="1715239"/>
                  <a:pt x="9628893" y="1702302"/>
                  <a:pt x="9670381" y="1692042"/>
                </a:cubicBezTo>
                <a:cubicBezTo>
                  <a:pt x="9701161" y="1684013"/>
                  <a:pt x="9735511" y="1673752"/>
                  <a:pt x="9750231" y="1622006"/>
                </a:cubicBezTo>
                <a:cubicBezTo>
                  <a:pt x="9717666" y="1627805"/>
                  <a:pt x="9685101" y="1634942"/>
                  <a:pt x="9652537" y="1642080"/>
                </a:cubicBezTo>
                <a:cubicBezTo>
                  <a:pt x="9682871" y="1616207"/>
                  <a:pt x="9712314" y="1590333"/>
                  <a:pt x="9740417" y="1563121"/>
                </a:cubicBezTo>
                <a:cubicBezTo>
                  <a:pt x="9763614" y="1540370"/>
                  <a:pt x="9782350" y="1514943"/>
                  <a:pt x="9789041" y="1483271"/>
                </a:cubicBezTo>
                <a:cubicBezTo>
                  <a:pt x="9790825" y="1475241"/>
                  <a:pt x="9792164" y="1466765"/>
                  <a:pt x="9783687" y="1460966"/>
                </a:cubicBezTo>
                <a:cubicBezTo>
                  <a:pt x="9774320" y="1454275"/>
                  <a:pt x="9767183" y="1459628"/>
                  <a:pt x="9760491" y="1464534"/>
                </a:cubicBezTo>
                <a:cubicBezTo>
                  <a:pt x="9732833" y="1484608"/>
                  <a:pt x="9704730" y="1504237"/>
                  <a:pt x="9677518" y="1524757"/>
                </a:cubicBezTo>
                <a:cubicBezTo>
                  <a:pt x="9641385" y="1551968"/>
                  <a:pt x="9605696" y="1579627"/>
                  <a:pt x="9570010" y="1606839"/>
                </a:cubicBezTo>
                <a:cubicBezTo>
                  <a:pt x="9619525" y="1551077"/>
                  <a:pt x="9674395" y="1501114"/>
                  <a:pt x="9733726" y="1455166"/>
                </a:cubicBezTo>
                <a:cubicBezTo>
                  <a:pt x="9776551" y="1421710"/>
                  <a:pt x="9819376" y="1388253"/>
                  <a:pt x="9851495" y="1345427"/>
                </a:cubicBezTo>
                <a:cubicBezTo>
                  <a:pt x="9867999" y="1324015"/>
                  <a:pt x="9875583" y="1299926"/>
                  <a:pt x="9876922" y="1273161"/>
                </a:cubicBezTo>
                <a:cubicBezTo>
                  <a:pt x="9876922" y="1266023"/>
                  <a:pt x="9876029" y="1257993"/>
                  <a:pt x="9866661" y="1254870"/>
                </a:cubicBezTo>
                <a:cubicBezTo>
                  <a:pt x="9857294" y="1252194"/>
                  <a:pt x="9851940" y="1257993"/>
                  <a:pt x="9848372" y="1264238"/>
                </a:cubicBezTo>
                <a:cubicBezTo>
                  <a:pt x="9844357" y="1271376"/>
                  <a:pt x="9839449" y="1277175"/>
                  <a:pt x="9832313" y="1281636"/>
                </a:cubicBezTo>
                <a:cubicBezTo>
                  <a:pt x="9769859" y="1322677"/>
                  <a:pt x="9715436" y="1371747"/>
                  <a:pt x="9659674" y="1419479"/>
                </a:cubicBezTo>
                <a:cubicBezTo>
                  <a:pt x="9579824" y="1487731"/>
                  <a:pt x="9501311" y="1557322"/>
                  <a:pt x="9405847" y="1608623"/>
                </a:cubicBezTo>
                <a:cubicBezTo>
                  <a:pt x="9369714" y="1627805"/>
                  <a:pt x="9332242" y="1644310"/>
                  <a:pt x="9303246" y="1646987"/>
                </a:cubicBezTo>
                <a:cubicBezTo>
                  <a:pt x="9406293" y="1566690"/>
                  <a:pt x="9503095" y="1482825"/>
                  <a:pt x="9589192" y="1389145"/>
                </a:cubicBezTo>
                <a:cubicBezTo>
                  <a:pt x="9676180" y="1294573"/>
                  <a:pt x="9751570" y="1193756"/>
                  <a:pt x="9803762" y="1078218"/>
                </a:cubicBezTo>
                <a:cubicBezTo>
                  <a:pt x="9809116" y="1066174"/>
                  <a:pt x="9812238" y="1054575"/>
                  <a:pt x="9830974" y="1055913"/>
                </a:cubicBezTo>
                <a:cubicBezTo>
                  <a:pt x="9839449" y="1056360"/>
                  <a:pt x="9842126" y="1049222"/>
                  <a:pt x="9839896" y="1042084"/>
                </a:cubicBezTo>
                <a:cubicBezTo>
                  <a:pt x="9825621" y="991230"/>
                  <a:pt x="9851940" y="958665"/>
                  <a:pt x="9893427" y="933683"/>
                </a:cubicBezTo>
                <a:cubicBezTo>
                  <a:pt x="9906364" y="925654"/>
                  <a:pt x="9907256" y="918070"/>
                  <a:pt x="9897441" y="906472"/>
                </a:cubicBezTo>
                <a:cubicBezTo>
                  <a:pt x="9884058" y="890413"/>
                  <a:pt x="9885397" y="873015"/>
                  <a:pt x="9892535" y="856509"/>
                </a:cubicBezTo>
                <a:cubicBezTo>
                  <a:pt x="9896550" y="846249"/>
                  <a:pt x="9901903" y="836436"/>
                  <a:pt x="9906364" y="826622"/>
                </a:cubicBezTo>
                <a:cubicBezTo>
                  <a:pt x="9909487" y="820375"/>
                  <a:pt x="9914839" y="813685"/>
                  <a:pt x="9906809" y="806993"/>
                </a:cubicBezTo>
                <a:cubicBezTo>
                  <a:pt x="9899226" y="801193"/>
                  <a:pt x="9891642" y="804762"/>
                  <a:pt x="9884505" y="807440"/>
                </a:cubicBezTo>
                <a:cubicBezTo>
                  <a:pt x="9850156" y="819484"/>
                  <a:pt x="9830082" y="842235"/>
                  <a:pt x="9821160" y="874800"/>
                </a:cubicBezTo>
                <a:cubicBezTo>
                  <a:pt x="9814468" y="898888"/>
                  <a:pt x="9807331" y="900227"/>
                  <a:pt x="9787256" y="881491"/>
                </a:cubicBezTo>
                <a:cubicBezTo>
                  <a:pt x="9772090" y="867216"/>
                  <a:pt x="9758707" y="868554"/>
                  <a:pt x="9746216" y="880152"/>
                </a:cubicBezTo>
                <a:cubicBezTo>
                  <a:pt x="9739525" y="885951"/>
                  <a:pt x="9735511" y="893981"/>
                  <a:pt x="9730603" y="901118"/>
                </a:cubicBezTo>
                <a:cubicBezTo>
                  <a:pt x="9706067" y="938144"/>
                  <a:pt x="9680195" y="974278"/>
                  <a:pt x="9640046" y="998813"/>
                </a:cubicBezTo>
                <a:cubicBezTo>
                  <a:pt x="9622202" y="1009966"/>
                  <a:pt x="9603020" y="1018887"/>
                  <a:pt x="9575363" y="1010412"/>
                </a:cubicBezTo>
                <a:cubicBezTo>
                  <a:pt x="9592761" y="1000151"/>
                  <a:pt x="9610158" y="998813"/>
                  <a:pt x="9626217" y="994352"/>
                </a:cubicBezTo>
                <a:cubicBezTo>
                  <a:pt x="9642276" y="989891"/>
                  <a:pt x="9650753" y="982753"/>
                  <a:pt x="9638707" y="966694"/>
                </a:cubicBezTo>
                <a:cubicBezTo>
                  <a:pt x="9632016" y="957773"/>
                  <a:pt x="9632462" y="950189"/>
                  <a:pt x="9638707" y="942606"/>
                </a:cubicBezTo>
                <a:cubicBezTo>
                  <a:pt x="9658782" y="918070"/>
                  <a:pt x="9668596" y="884167"/>
                  <a:pt x="9710975" y="881491"/>
                </a:cubicBezTo>
                <a:cubicBezTo>
                  <a:pt x="9713205" y="881491"/>
                  <a:pt x="9715436" y="879706"/>
                  <a:pt x="9717666" y="878367"/>
                </a:cubicBezTo>
                <a:cubicBezTo>
                  <a:pt x="9726142" y="873461"/>
                  <a:pt x="9735511" y="868108"/>
                  <a:pt x="9732387" y="856509"/>
                </a:cubicBezTo>
                <a:cubicBezTo>
                  <a:pt x="9728818" y="844911"/>
                  <a:pt x="9717220" y="842235"/>
                  <a:pt x="9706960" y="840896"/>
                </a:cubicBezTo>
                <a:cubicBezTo>
                  <a:pt x="9680640" y="837773"/>
                  <a:pt x="9660120" y="848926"/>
                  <a:pt x="9640492" y="861417"/>
                </a:cubicBezTo>
                <a:cubicBezTo>
                  <a:pt x="9592761" y="892197"/>
                  <a:pt x="9553504" y="931453"/>
                  <a:pt x="9512463" y="968925"/>
                </a:cubicBezTo>
                <a:cubicBezTo>
                  <a:pt x="9450902" y="1025132"/>
                  <a:pt x="9396925" y="1088923"/>
                  <a:pt x="9328673" y="1138886"/>
                </a:cubicBezTo>
                <a:cubicBezTo>
                  <a:pt x="9125701" y="1286989"/>
                  <a:pt x="8925851" y="1438662"/>
                  <a:pt x="8716634" y="1580073"/>
                </a:cubicBezTo>
                <a:cubicBezTo>
                  <a:pt x="8639459" y="1632266"/>
                  <a:pt x="8560501" y="1681782"/>
                  <a:pt x="8480649" y="1729961"/>
                </a:cubicBezTo>
                <a:cubicBezTo>
                  <a:pt x="8480204" y="1727283"/>
                  <a:pt x="8479758" y="1725499"/>
                  <a:pt x="8479312" y="1722377"/>
                </a:cubicBezTo>
                <a:cubicBezTo>
                  <a:pt x="8479312" y="1720147"/>
                  <a:pt x="8479312" y="1717469"/>
                  <a:pt x="8479312" y="1715239"/>
                </a:cubicBezTo>
                <a:cubicBezTo>
                  <a:pt x="8535965" y="1684013"/>
                  <a:pt x="8591727" y="1650555"/>
                  <a:pt x="8645704" y="1615314"/>
                </a:cubicBezTo>
                <a:cubicBezTo>
                  <a:pt x="8778194" y="1528326"/>
                  <a:pt x="8899531" y="1430631"/>
                  <a:pt x="9002133" y="1314647"/>
                </a:cubicBezTo>
                <a:cubicBezTo>
                  <a:pt x="9010609" y="1305280"/>
                  <a:pt x="9019977" y="1303048"/>
                  <a:pt x="9033805" y="1305280"/>
                </a:cubicBezTo>
                <a:cubicBezTo>
                  <a:pt x="9078415" y="1312863"/>
                  <a:pt x="9092243" y="1299481"/>
                  <a:pt x="9083322" y="1259778"/>
                </a:cubicBezTo>
                <a:cubicBezTo>
                  <a:pt x="9081092" y="1249964"/>
                  <a:pt x="9080645" y="1241934"/>
                  <a:pt x="9088228" y="1233458"/>
                </a:cubicBezTo>
                <a:cubicBezTo>
                  <a:pt x="9122132" y="1195541"/>
                  <a:pt x="9157819" y="1158961"/>
                  <a:pt x="9196629" y="1124611"/>
                </a:cubicBezTo>
                <a:cubicBezTo>
                  <a:pt x="9268451" y="1061266"/>
                  <a:pt x="9345625" y="1002828"/>
                  <a:pt x="9412538" y="935022"/>
                </a:cubicBezTo>
                <a:cubicBezTo>
                  <a:pt x="9432166" y="914501"/>
                  <a:pt x="9446888" y="891304"/>
                  <a:pt x="9455363" y="864985"/>
                </a:cubicBezTo>
                <a:cubicBezTo>
                  <a:pt x="9458040" y="856063"/>
                  <a:pt x="9459378" y="844911"/>
                  <a:pt x="9448672" y="838220"/>
                </a:cubicBezTo>
                <a:cubicBezTo>
                  <a:pt x="9438412" y="831528"/>
                  <a:pt x="9430829" y="839112"/>
                  <a:pt x="9423691" y="844465"/>
                </a:cubicBezTo>
                <a:cubicBezTo>
                  <a:pt x="9393803" y="866323"/>
                  <a:pt x="9363468" y="888628"/>
                  <a:pt x="9333580" y="910932"/>
                </a:cubicBezTo>
                <a:cubicBezTo>
                  <a:pt x="9303246" y="933238"/>
                  <a:pt x="9273357" y="956434"/>
                  <a:pt x="9241685" y="980077"/>
                </a:cubicBezTo>
                <a:cubicBezTo>
                  <a:pt x="9239455" y="969817"/>
                  <a:pt x="9246146" y="967587"/>
                  <a:pt x="9249715" y="964018"/>
                </a:cubicBezTo>
                <a:cubicBezTo>
                  <a:pt x="9300123" y="913610"/>
                  <a:pt x="9355439" y="867662"/>
                  <a:pt x="9412538" y="823499"/>
                </a:cubicBezTo>
                <a:cubicBezTo>
                  <a:pt x="9456702" y="789149"/>
                  <a:pt x="9499526" y="753015"/>
                  <a:pt x="9528522" y="706176"/>
                </a:cubicBezTo>
                <a:cubicBezTo>
                  <a:pt x="9539675" y="687886"/>
                  <a:pt x="9545474" y="668704"/>
                  <a:pt x="9542798" y="647292"/>
                </a:cubicBezTo>
                <a:cubicBezTo>
                  <a:pt x="9541905" y="640600"/>
                  <a:pt x="9541014" y="633909"/>
                  <a:pt x="9532091" y="631679"/>
                </a:cubicBezTo>
                <a:cubicBezTo>
                  <a:pt x="9524953" y="629894"/>
                  <a:pt x="9520493" y="633909"/>
                  <a:pt x="9516924" y="638370"/>
                </a:cubicBezTo>
                <a:cubicBezTo>
                  <a:pt x="9510679" y="646399"/>
                  <a:pt x="9504434" y="654429"/>
                  <a:pt x="9495512" y="660675"/>
                </a:cubicBezTo>
                <a:cubicBezTo>
                  <a:pt x="9441980" y="698146"/>
                  <a:pt x="9392019" y="739187"/>
                  <a:pt x="9343394" y="781565"/>
                </a:cubicBezTo>
                <a:cubicBezTo>
                  <a:pt x="9263543" y="850710"/>
                  <a:pt x="9184585" y="921193"/>
                  <a:pt x="9090906" y="975617"/>
                </a:cubicBezTo>
                <a:cubicBezTo>
                  <a:pt x="9055664" y="996136"/>
                  <a:pt x="9019084" y="1014427"/>
                  <a:pt x="8976705" y="1023348"/>
                </a:cubicBezTo>
                <a:cubicBezTo>
                  <a:pt x="8978044" y="1018887"/>
                  <a:pt x="8980721" y="1016211"/>
                  <a:pt x="8983397" y="1013981"/>
                </a:cubicBezTo>
                <a:cubicBezTo>
                  <a:pt x="9073061" y="941713"/>
                  <a:pt x="9159604" y="867216"/>
                  <a:pt x="9238116" y="784688"/>
                </a:cubicBezTo>
                <a:cubicBezTo>
                  <a:pt x="9334918" y="682979"/>
                  <a:pt x="9417446" y="572348"/>
                  <a:pt x="9474545" y="446103"/>
                </a:cubicBezTo>
                <a:cubicBezTo>
                  <a:pt x="9477222" y="440751"/>
                  <a:pt x="9479007" y="435843"/>
                  <a:pt x="9486143" y="435843"/>
                </a:cubicBezTo>
                <a:cubicBezTo>
                  <a:pt x="9504434" y="436289"/>
                  <a:pt x="9506218" y="427368"/>
                  <a:pt x="9503541" y="412646"/>
                </a:cubicBezTo>
                <a:cubicBezTo>
                  <a:pt x="9496404" y="376512"/>
                  <a:pt x="9508449" y="346179"/>
                  <a:pt x="9539229" y="325658"/>
                </a:cubicBezTo>
                <a:cubicBezTo>
                  <a:pt x="9561533" y="310491"/>
                  <a:pt x="9580269" y="297108"/>
                  <a:pt x="9554396" y="268558"/>
                </a:cubicBezTo>
                <a:cubicBezTo>
                  <a:pt x="9548150" y="261867"/>
                  <a:pt x="9550382" y="252053"/>
                  <a:pt x="9552612" y="243131"/>
                </a:cubicBezTo>
                <a:cubicBezTo>
                  <a:pt x="9555734" y="229748"/>
                  <a:pt x="9562872" y="219042"/>
                  <a:pt x="9570901" y="207890"/>
                </a:cubicBezTo>
                <a:cubicBezTo>
                  <a:pt x="9575363" y="201645"/>
                  <a:pt x="9580715" y="193168"/>
                  <a:pt x="9574470" y="186031"/>
                </a:cubicBezTo>
                <a:cubicBezTo>
                  <a:pt x="9570901" y="181793"/>
                  <a:pt x="9566775" y="181124"/>
                  <a:pt x="9562593" y="181849"/>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Online Media 6" title="The Story of Work">
            <a:hlinkClick r:id="" action="ppaction://media"/>
            <a:extLst>
              <a:ext uri="{FF2B5EF4-FFF2-40B4-BE49-F238E27FC236}">
                <a16:creationId xmlns:a16="http://schemas.microsoft.com/office/drawing/2014/main" id="{D4BCC582-12A9-B4D4-9EE5-FF3540DA35F1}"/>
              </a:ext>
            </a:extLst>
          </p:cNvPr>
          <p:cNvPicPr>
            <a:picLocks noGrp="1" noRot="1" noChangeAspect="1"/>
          </p:cNvPicPr>
          <p:nvPr>
            <p:ph idx="1"/>
            <a:videoFile r:link="rId1"/>
          </p:nvPr>
        </p:nvPicPr>
        <p:blipFill>
          <a:blip r:embed="rId4"/>
          <a:stretch>
            <a:fillRect/>
          </a:stretch>
        </p:blipFill>
        <p:spPr>
          <a:xfrm>
            <a:off x="645051" y="196778"/>
            <a:ext cx="10901898" cy="6159572"/>
          </a:xfrm>
          <a:prstGeom prst="rect">
            <a:avLst/>
          </a:prstGeom>
        </p:spPr>
      </p:pic>
      <p:sp>
        <p:nvSpPr>
          <p:cNvPr id="4" name="Date Placeholder 3">
            <a:extLst>
              <a:ext uri="{FF2B5EF4-FFF2-40B4-BE49-F238E27FC236}">
                <a16:creationId xmlns:a16="http://schemas.microsoft.com/office/drawing/2014/main" id="{1CD87AE2-34F3-B976-E69E-30298781A38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50EA9199-68F5-45A0-B83D-2D55D62D744A}" type="datetime1">
              <a:rPr lang="en-US" smtClean="0"/>
              <a:pPr>
                <a:spcAft>
                  <a:spcPts val="600"/>
                </a:spcAft>
              </a:pPr>
              <a:t>5/6/2024</a:t>
            </a:fld>
            <a:endParaRPr lang="en-US"/>
          </a:p>
        </p:txBody>
      </p:sp>
      <p:sp>
        <p:nvSpPr>
          <p:cNvPr id="5" name="Footer Placeholder 4">
            <a:extLst>
              <a:ext uri="{FF2B5EF4-FFF2-40B4-BE49-F238E27FC236}">
                <a16:creationId xmlns:a16="http://schemas.microsoft.com/office/drawing/2014/main" id="{D609394B-BE2C-7A7F-7D62-29969FF9ED2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NDBS - Office Day</a:t>
            </a:r>
          </a:p>
        </p:txBody>
      </p:sp>
      <p:sp>
        <p:nvSpPr>
          <p:cNvPr id="6" name="Slide Number Placeholder 5">
            <a:extLst>
              <a:ext uri="{FF2B5EF4-FFF2-40B4-BE49-F238E27FC236}">
                <a16:creationId xmlns:a16="http://schemas.microsoft.com/office/drawing/2014/main" id="{AD5610F6-9A38-8432-499E-0A45EB72D11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CC13E8-638A-40DA-94DB-499260F00BE6}" type="slidenum">
              <a:rPr lang="en-US" smtClean="0"/>
              <a:pPr>
                <a:spcAft>
                  <a:spcPts val="600"/>
                </a:spcAft>
              </a:pPr>
              <a:t>11</a:t>
            </a:fld>
            <a:endParaRPr lang="en-US"/>
          </a:p>
        </p:txBody>
      </p:sp>
    </p:spTree>
    <p:extLst>
      <p:ext uri="{BB962C8B-B14F-4D97-AF65-F5344CB8AC3E}">
        <p14:creationId xmlns:p14="http://schemas.microsoft.com/office/powerpoint/2010/main" val="405092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57A1B6-48EA-650D-E8CE-674E092384CC}"/>
              </a:ext>
            </a:extLst>
          </p:cNvPr>
          <p:cNvPicPr>
            <a:picLocks noChangeAspect="1"/>
          </p:cNvPicPr>
          <p:nvPr/>
        </p:nvPicPr>
        <p:blipFill>
          <a:blip r:embed="rId3"/>
          <a:stretch>
            <a:fillRect/>
          </a:stretch>
        </p:blipFill>
        <p:spPr>
          <a:xfrm>
            <a:off x="247288" y="3053017"/>
            <a:ext cx="5969876" cy="2984938"/>
          </a:xfrm>
          <a:prstGeom prst="rect">
            <a:avLst/>
          </a:prstGeom>
        </p:spPr>
      </p:pic>
      <p:sp>
        <p:nvSpPr>
          <p:cNvPr id="2" name="Title 1">
            <a:extLst>
              <a:ext uri="{FF2B5EF4-FFF2-40B4-BE49-F238E27FC236}">
                <a16:creationId xmlns:a16="http://schemas.microsoft.com/office/drawing/2014/main" id="{A711D2C4-9D59-DD86-37FC-19F449B1975E}"/>
              </a:ext>
            </a:extLst>
          </p:cNvPr>
          <p:cNvSpPr>
            <a:spLocks noGrp="1"/>
          </p:cNvSpPr>
          <p:nvPr>
            <p:ph type="title"/>
          </p:nvPr>
        </p:nvSpPr>
        <p:spPr/>
        <p:txBody>
          <a:bodyPr/>
          <a:lstStyle/>
          <a:p>
            <a:endParaRPr lang="tr-TR" dirty="0"/>
          </a:p>
        </p:txBody>
      </p:sp>
      <p:pic>
        <p:nvPicPr>
          <p:cNvPr id="4" name="Content Placeholder 3">
            <a:extLst>
              <a:ext uri="{FF2B5EF4-FFF2-40B4-BE49-F238E27FC236}">
                <a16:creationId xmlns:a16="http://schemas.microsoft.com/office/drawing/2014/main" id="{3897DD10-778A-9819-D32A-6F83BCDD96C4}"/>
              </a:ext>
            </a:extLst>
          </p:cNvPr>
          <p:cNvPicPr>
            <a:picLocks noGrp="1" noChangeAspect="1"/>
          </p:cNvPicPr>
          <p:nvPr>
            <p:ph idx="1"/>
          </p:nvPr>
        </p:nvPicPr>
        <p:blipFill>
          <a:blip r:embed="rId4"/>
          <a:stretch>
            <a:fillRect/>
          </a:stretch>
        </p:blipFill>
        <p:spPr>
          <a:xfrm>
            <a:off x="1338198" y="1622301"/>
            <a:ext cx="3788057" cy="1393949"/>
          </a:xfrm>
          <a:prstGeom prst="rect">
            <a:avLst/>
          </a:prstGeom>
        </p:spPr>
      </p:pic>
      <p:pic>
        <p:nvPicPr>
          <p:cNvPr id="5" name="Picture 4">
            <a:extLst>
              <a:ext uri="{FF2B5EF4-FFF2-40B4-BE49-F238E27FC236}">
                <a16:creationId xmlns:a16="http://schemas.microsoft.com/office/drawing/2014/main" id="{59A7DFF0-808B-3F16-86FE-E69F62553F4A}"/>
              </a:ext>
            </a:extLst>
          </p:cNvPr>
          <p:cNvPicPr>
            <a:picLocks noChangeAspect="1"/>
          </p:cNvPicPr>
          <p:nvPr/>
        </p:nvPicPr>
        <p:blipFill>
          <a:blip r:embed="rId5"/>
          <a:stretch>
            <a:fillRect/>
          </a:stretch>
        </p:blipFill>
        <p:spPr>
          <a:xfrm>
            <a:off x="6767916" y="3271630"/>
            <a:ext cx="4585884" cy="2547713"/>
          </a:xfrm>
          <a:prstGeom prst="rect">
            <a:avLst/>
          </a:prstGeom>
        </p:spPr>
      </p:pic>
      <p:sp>
        <p:nvSpPr>
          <p:cNvPr id="6" name="Footer Placeholder 5">
            <a:extLst>
              <a:ext uri="{FF2B5EF4-FFF2-40B4-BE49-F238E27FC236}">
                <a16:creationId xmlns:a16="http://schemas.microsoft.com/office/drawing/2014/main" id="{D8A49036-57B2-81E4-BAC7-16F0838A5B44}"/>
              </a:ext>
            </a:extLst>
          </p:cNvPr>
          <p:cNvSpPr>
            <a:spLocks noGrp="1"/>
          </p:cNvSpPr>
          <p:nvPr>
            <p:ph type="ftr" sz="quarter" idx="11"/>
          </p:nvPr>
        </p:nvSpPr>
        <p:spPr/>
        <p:txBody>
          <a:bodyPr/>
          <a:lstStyle/>
          <a:p>
            <a:r>
              <a:rPr lang="tr-TR" dirty="0"/>
              <a:t>NDBS - Office </a:t>
            </a:r>
            <a:r>
              <a:rPr lang="tr-TR" dirty="0" err="1"/>
              <a:t>Day</a:t>
            </a:r>
            <a:endParaRPr lang="tr-TR" dirty="0"/>
          </a:p>
        </p:txBody>
      </p:sp>
      <p:pic>
        <p:nvPicPr>
          <p:cNvPr id="3074" name="Picture 2" descr="Microsoft Power Automate - Onsite / Online Training Courses">
            <a:extLst>
              <a:ext uri="{FF2B5EF4-FFF2-40B4-BE49-F238E27FC236}">
                <a16:creationId xmlns:a16="http://schemas.microsoft.com/office/drawing/2014/main" id="{63C459E3-B6E4-C405-E315-BC87308621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4263" y="619801"/>
            <a:ext cx="45148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A9E56704-5DCC-F385-83CF-4365F064BA79}"/>
              </a:ext>
            </a:extLst>
          </p:cNvPr>
          <p:cNvSpPr>
            <a:spLocks noGrp="1"/>
          </p:cNvSpPr>
          <p:nvPr>
            <p:ph type="dt" sz="half" idx="10"/>
          </p:nvPr>
        </p:nvSpPr>
        <p:spPr/>
        <p:txBody>
          <a:bodyPr/>
          <a:lstStyle/>
          <a:p>
            <a:fld id="{A8AF3ECC-1A60-473C-9659-061E4072C1BA}" type="datetime1">
              <a:rPr lang="tr-TR" smtClean="0"/>
              <a:t>6.05.2024</a:t>
            </a:fld>
            <a:endParaRPr lang="tr-TR"/>
          </a:p>
        </p:txBody>
      </p:sp>
      <p:sp>
        <p:nvSpPr>
          <p:cNvPr id="9" name="Slide Number Placeholder 8">
            <a:extLst>
              <a:ext uri="{FF2B5EF4-FFF2-40B4-BE49-F238E27FC236}">
                <a16:creationId xmlns:a16="http://schemas.microsoft.com/office/drawing/2014/main" id="{7DE18EE3-ED9E-770A-EB3E-1EA38C2562B2}"/>
              </a:ext>
            </a:extLst>
          </p:cNvPr>
          <p:cNvSpPr>
            <a:spLocks noGrp="1"/>
          </p:cNvSpPr>
          <p:nvPr>
            <p:ph type="sldNum" sz="quarter" idx="12"/>
          </p:nvPr>
        </p:nvSpPr>
        <p:spPr/>
        <p:txBody>
          <a:bodyPr/>
          <a:lstStyle/>
          <a:p>
            <a:fld id="{65CC13E8-638A-40DA-94DB-499260F00BE6}" type="slidenum">
              <a:rPr lang="tr-TR" smtClean="0"/>
              <a:t>12</a:t>
            </a:fld>
            <a:endParaRPr lang="tr-TR"/>
          </a:p>
        </p:txBody>
      </p:sp>
    </p:spTree>
    <p:extLst>
      <p:ext uri="{BB962C8B-B14F-4D97-AF65-F5344CB8AC3E}">
        <p14:creationId xmlns:p14="http://schemas.microsoft.com/office/powerpoint/2010/main" val="2464070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44D5C-8657-F599-A775-F05868FCAD0B}"/>
              </a:ext>
            </a:extLst>
          </p:cNvPr>
          <p:cNvSpPr>
            <a:spLocks noGrp="1"/>
          </p:cNvSpPr>
          <p:nvPr>
            <p:ph type="title"/>
          </p:nvPr>
        </p:nvSpPr>
        <p:spPr/>
        <p:txBody>
          <a:bodyPr/>
          <a:lstStyle/>
          <a:p>
            <a:r>
              <a:rPr lang="tr-TR" dirty="0" err="1"/>
              <a:t>Uipath’e</a:t>
            </a:r>
            <a:r>
              <a:rPr lang="tr-TR" dirty="0"/>
              <a:t> Giriş Yapalım</a:t>
            </a:r>
          </a:p>
        </p:txBody>
      </p:sp>
      <p:sp>
        <p:nvSpPr>
          <p:cNvPr id="4" name="Date Placeholder 3">
            <a:extLst>
              <a:ext uri="{FF2B5EF4-FFF2-40B4-BE49-F238E27FC236}">
                <a16:creationId xmlns:a16="http://schemas.microsoft.com/office/drawing/2014/main" id="{454F9DE0-3548-55E0-26FF-E77ECB984438}"/>
              </a:ext>
            </a:extLst>
          </p:cNvPr>
          <p:cNvSpPr>
            <a:spLocks noGrp="1"/>
          </p:cNvSpPr>
          <p:nvPr>
            <p:ph type="dt" sz="half" idx="10"/>
          </p:nvPr>
        </p:nvSpPr>
        <p:spPr/>
        <p:txBody>
          <a:bodyPr/>
          <a:lstStyle/>
          <a:p>
            <a:fld id="{50EA9199-68F5-45A0-B83D-2D55D62D744A}" type="datetime1">
              <a:rPr lang="tr-TR" smtClean="0"/>
              <a:t>6.05.2024</a:t>
            </a:fld>
            <a:endParaRPr lang="tr-TR"/>
          </a:p>
        </p:txBody>
      </p:sp>
      <p:sp>
        <p:nvSpPr>
          <p:cNvPr id="5" name="Footer Placeholder 4">
            <a:extLst>
              <a:ext uri="{FF2B5EF4-FFF2-40B4-BE49-F238E27FC236}">
                <a16:creationId xmlns:a16="http://schemas.microsoft.com/office/drawing/2014/main" id="{A5ED47C4-6046-6BB4-10C5-1D4C483355DF}"/>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90BEB3CE-74F5-44C5-7DCA-D156D2C152DD}"/>
              </a:ext>
            </a:extLst>
          </p:cNvPr>
          <p:cNvSpPr>
            <a:spLocks noGrp="1"/>
          </p:cNvSpPr>
          <p:nvPr>
            <p:ph type="sldNum" sz="quarter" idx="12"/>
          </p:nvPr>
        </p:nvSpPr>
        <p:spPr/>
        <p:txBody>
          <a:bodyPr/>
          <a:lstStyle/>
          <a:p>
            <a:fld id="{65CC13E8-638A-40DA-94DB-499260F00BE6}" type="slidenum">
              <a:rPr lang="tr-TR" smtClean="0"/>
              <a:t>13</a:t>
            </a:fld>
            <a:endParaRPr lang="tr-TR"/>
          </a:p>
        </p:txBody>
      </p:sp>
      <p:pic>
        <p:nvPicPr>
          <p:cNvPr id="10" name="Picture 9">
            <a:extLst>
              <a:ext uri="{FF2B5EF4-FFF2-40B4-BE49-F238E27FC236}">
                <a16:creationId xmlns:a16="http://schemas.microsoft.com/office/drawing/2014/main" id="{27FCF87F-BE04-5AA0-B6BB-E96E615A84C2}"/>
              </a:ext>
            </a:extLst>
          </p:cNvPr>
          <p:cNvPicPr>
            <a:picLocks noChangeAspect="1"/>
          </p:cNvPicPr>
          <p:nvPr/>
        </p:nvPicPr>
        <p:blipFill>
          <a:blip r:embed="rId2"/>
          <a:stretch>
            <a:fillRect/>
          </a:stretch>
        </p:blipFill>
        <p:spPr>
          <a:xfrm>
            <a:off x="7113077" y="2710414"/>
            <a:ext cx="4442845" cy="2606266"/>
          </a:xfrm>
          <a:prstGeom prst="rect">
            <a:avLst/>
          </a:prstGeom>
        </p:spPr>
      </p:pic>
      <p:sp>
        <p:nvSpPr>
          <p:cNvPr id="12" name="TextBox 11">
            <a:extLst>
              <a:ext uri="{FF2B5EF4-FFF2-40B4-BE49-F238E27FC236}">
                <a16:creationId xmlns:a16="http://schemas.microsoft.com/office/drawing/2014/main" id="{86053653-BDA2-1B71-45D0-3E6D07C36F22}"/>
              </a:ext>
            </a:extLst>
          </p:cNvPr>
          <p:cNvSpPr txBox="1"/>
          <p:nvPr/>
        </p:nvSpPr>
        <p:spPr>
          <a:xfrm>
            <a:off x="731328" y="1611603"/>
            <a:ext cx="6096000" cy="646331"/>
          </a:xfrm>
          <a:prstGeom prst="rect">
            <a:avLst/>
          </a:prstGeom>
          <a:noFill/>
        </p:spPr>
        <p:txBody>
          <a:bodyPr wrap="square">
            <a:spAutoFit/>
          </a:bodyPr>
          <a:lstStyle/>
          <a:p>
            <a:r>
              <a:rPr lang="en-US" dirty="0">
                <a:hlinkClick r:id="rId3"/>
              </a:rPr>
              <a:t>Getting Started with Automation Cloud™ - Free Trials and Downloads | UiPath</a:t>
            </a:r>
            <a:endParaRPr lang="tr-TR" dirty="0"/>
          </a:p>
        </p:txBody>
      </p:sp>
      <p:pic>
        <p:nvPicPr>
          <p:cNvPr id="14" name="Picture 13">
            <a:extLst>
              <a:ext uri="{FF2B5EF4-FFF2-40B4-BE49-F238E27FC236}">
                <a16:creationId xmlns:a16="http://schemas.microsoft.com/office/drawing/2014/main" id="{BC1B2A52-9DAB-1333-DA8E-9BCC76B8DE40}"/>
              </a:ext>
            </a:extLst>
          </p:cNvPr>
          <p:cNvPicPr>
            <a:picLocks noChangeAspect="1"/>
          </p:cNvPicPr>
          <p:nvPr/>
        </p:nvPicPr>
        <p:blipFill>
          <a:blip r:embed="rId4"/>
          <a:stretch>
            <a:fillRect/>
          </a:stretch>
        </p:blipFill>
        <p:spPr>
          <a:xfrm>
            <a:off x="636078" y="2662570"/>
            <a:ext cx="5564697" cy="2674054"/>
          </a:xfrm>
          <a:prstGeom prst="rect">
            <a:avLst/>
          </a:prstGeom>
        </p:spPr>
      </p:pic>
      <p:sp>
        <p:nvSpPr>
          <p:cNvPr id="16" name="TextBox 15">
            <a:extLst>
              <a:ext uri="{FF2B5EF4-FFF2-40B4-BE49-F238E27FC236}">
                <a16:creationId xmlns:a16="http://schemas.microsoft.com/office/drawing/2014/main" id="{9F10B448-48DB-DB24-F948-46BD37B499B8}"/>
              </a:ext>
            </a:extLst>
          </p:cNvPr>
          <p:cNvSpPr txBox="1"/>
          <p:nvPr/>
        </p:nvSpPr>
        <p:spPr>
          <a:xfrm>
            <a:off x="8153400" y="3163330"/>
            <a:ext cx="3301314" cy="66726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endParaRPr lang="tr-TR" dirty="0"/>
          </a:p>
        </p:txBody>
      </p:sp>
    </p:spTree>
    <p:extLst>
      <p:ext uri="{BB962C8B-B14F-4D97-AF65-F5344CB8AC3E}">
        <p14:creationId xmlns:p14="http://schemas.microsoft.com/office/powerpoint/2010/main" val="10038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4A23-7123-3344-599D-9B330C4BB85D}"/>
              </a:ext>
            </a:extLst>
          </p:cNvPr>
          <p:cNvSpPr>
            <a:spLocks noGrp="1"/>
          </p:cNvSpPr>
          <p:nvPr>
            <p:ph type="title"/>
          </p:nvPr>
        </p:nvSpPr>
        <p:spPr/>
        <p:txBody>
          <a:bodyPr/>
          <a:lstStyle/>
          <a:p>
            <a:endParaRPr lang="tr-TR"/>
          </a:p>
        </p:txBody>
      </p:sp>
      <p:pic>
        <p:nvPicPr>
          <p:cNvPr id="6" name="Content Placeholder 5">
            <a:extLst>
              <a:ext uri="{FF2B5EF4-FFF2-40B4-BE49-F238E27FC236}">
                <a16:creationId xmlns:a16="http://schemas.microsoft.com/office/drawing/2014/main" id="{C0E88FFC-B59F-0AFD-772B-20A2D47F3FC1}"/>
              </a:ext>
            </a:extLst>
          </p:cNvPr>
          <p:cNvPicPr>
            <a:picLocks noGrp="1" noChangeAspect="1"/>
          </p:cNvPicPr>
          <p:nvPr>
            <p:ph idx="1"/>
          </p:nvPr>
        </p:nvPicPr>
        <p:blipFill>
          <a:blip r:embed="rId3"/>
          <a:stretch>
            <a:fillRect/>
          </a:stretch>
        </p:blipFill>
        <p:spPr>
          <a:xfrm>
            <a:off x="1378955" y="-979"/>
            <a:ext cx="9666673" cy="6858979"/>
          </a:xfrm>
        </p:spPr>
      </p:pic>
      <p:sp>
        <p:nvSpPr>
          <p:cNvPr id="4" name="Footer Placeholder 3">
            <a:extLst>
              <a:ext uri="{FF2B5EF4-FFF2-40B4-BE49-F238E27FC236}">
                <a16:creationId xmlns:a16="http://schemas.microsoft.com/office/drawing/2014/main" id="{896520A7-6884-B768-8B27-262A432F2D36}"/>
              </a:ext>
            </a:extLst>
          </p:cNvPr>
          <p:cNvSpPr>
            <a:spLocks noGrp="1"/>
          </p:cNvSpPr>
          <p:nvPr>
            <p:ph type="ftr" sz="quarter" idx="11"/>
          </p:nvPr>
        </p:nvSpPr>
        <p:spPr/>
        <p:txBody>
          <a:bodyPr/>
          <a:lstStyle/>
          <a:p>
            <a:r>
              <a:rPr lang="tr-TR"/>
              <a:t>NDBS - Office Day</a:t>
            </a:r>
          </a:p>
        </p:txBody>
      </p:sp>
      <p:sp>
        <p:nvSpPr>
          <p:cNvPr id="7" name="Date Placeholder 6">
            <a:extLst>
              <a:ext uri="{FF2B5EF4-FFF2-40B4-BE49-F238E27FC236}">
                <a16:creationId xmlns:a16="http://schemas.microsoft.com/office/drawing/2014/main" id="{C1BA1A88-172F-3FF4-FBAB-2F8365D17BEE}"/>
              </a:ext>
            </a:extLst>
          </p:cNvPr>
          <p:cNvSpPr>
            <a:spLocks noGrp="1"/>
          </p:cNvSpPr>
          <p:nvPr>
            <p:ph type="dt" sz="half" idx="10"/>
          </p:nvPr>
        </p:nvSpPr>
        <p:spPr/>
        <p:txBody>
          <a:bodyPr/>
          <a:lstStyle/>
          <a:p>
            <a:fld id="{4AF3E923-50A5-4A73-9257-9E5318EA09FA}" type="datetime1">
              <a:rPr lang="tr-TR" smtClean="0"/>
              <a:t>6.05.2024</a:t>
            </a:fld>
            <a:endParaRPr lang="tr-TR"/>
          </a:p>
        </p:txBody>
      </p:sp>
      <p:sp>
        <p:nvSpPr>
          <p:cNvPr id="8" name="Slide Number Placeholder 7">
            <a:extLst>
              <a:ext uri="{FF2B5EF4-FFF2-40B4-BE49-F238E27FC236}">
                <a16:creationId xmlns:a16="http://schemas.microsoft.com/office/drawing/2014/main" id="{67605441-CE25-143C-E452-BFD82E4383A5}"/>
              </a:ext>
            </a:extLst>
          </p:cNvPr>
          <p:cNvSpPr>
            <a:spLocks noGrp="1"/>
          </p:cNvSpPr>
          <p:nvPr>
            <p:ph type="sldNum" sz="quarter" idx="12"/>
          </p:nvPr>
        </p:nvSpPr>
        <p:spPr/>
        <p:txBody>
          <a:bodyPr/>
          <a:lstStyle/>
          <a:p>
            <a:fld id="{65CC13E8-638A-40DA-94DB-499260F00BE6}" type="slidenum">
              <a:rPr lang="tr-TR" smtClean="0"/>
              <a:t>14</a:t>
            </a:fld>
            <a:endParaRPr lang="tr-TR"/>
          </a:p>
        </p:txBody>
      </p:sp>
    </p:spTree>
    <p:extLst>
      <p:ext uri="{BB962C8B-B14F-4D97-AF65-F5344CB8AC3E}">
        <p14:creationId xmlns:p14="http://schemas.microsoft.com/office/powerpoint/2010/main" val="3179625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43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04E1F4-648A-BD8C-79BF-64B58F9E88CA}"/>
              </a:ext>
            </a:extLst>
          </p:cNvPr>
          <p:cNvPicPr>
            <a:picLocks noChangeAspect="1"/>
          </p:cNvPicPr>
          <p:nvPr/>
        </p:nvPicPr>
        <p:blipFill>
          <a:blip r:embed="rId3"/>
          <a:stretch>
            <a:fillRect/>
          </a:stretch>
        </p:blipFill>
        <p:spPr>
          <a:xfrm>
            <a:off x="7453884" y="643467"/>
            <a:ext cx="3064085" cy="5571066"/>
          </a:xfrm>
          <a:prstGeom prst="rect">
            <a:avLst/>
          </a:prstGeom>
        </p:spPr>
      </p:pic>
      <p:sp>
        <p:nvSpPr>
          <p:cNvPr id="4" name="Date Placeholder 3">
            <a:extLst>
              <a:ext uri="{FF2B5EF4-FFF2-40B4-BE49-F238E27FC236}">
                <a16:creationId xmlns:a16="http://schemas.microsoft.com/office/drawing/2014/main" id="{CB50776C-1618-2EB8-228D-FDBE831AAD6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50EA9199-68F5-45A0-B83D-2D55D62D744A}" type="datetime1">
              <a:rPr lang="en-US">
                <a:solidFill>
                  <a:srgbClr val="FFFFFF"/>
                </a:solidFill>
              </a:rPr>
              <a:pPr>
                <a:spcAft>
                  <a:spcPts val="600"/>
                </a:spcAft>
              </a:pPr>
              <a:t>5/6/2024</a:t>
            </a:fld>
            <a:endParaRPr lang="en-US">
              <a:solidFill>
                <a:srgbClr val="FFFFFF"/>
              </a:solidFill>
            </a:endParaRPr>
          </a:p>
        </p:txBody>
      </p:sp>
      <p:sp>
        <p:nvSpPr>
          <p:cNvPr id="5" name="Footer Placeholder 4">
            <a:extLst>
              <a:ext uri="{FF2B5EF4-FFF2-40B4-BE49-F238E27FC236}">
                <a16:creationId xmlns:a16="http://schemas.microsoft.com/office/drawing/2014/main" id="{1899EE23-E311-486B-EEC2-616C0D7C1BD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NDBS - Office Day</a:t>
            </a:r>
          </a:p>
        </p:txBody>
      </p:sp>
      <p:sp>
        <p:nvSpPr>
          <p:cNvPr id="22" name="Rectangle 2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132C0D75-4685-DE42-76B0-C83BFE254BB7}"/>
              </a:ext>
            </a:extLst>
          </p:cNvPr>
          <p:cNvPicPr>
            <a:picLocks noGrp="1" noChangeAspect="1"/>
          </p:cNvPicPr>
          <p:nvPr>
            <p:ph idx="1"/>
          </p:nvPr>
        </p:nvPicPr>
        <p:blipFill rotWithShape="1">
          <a:blip r:embed="rId4"/>
          <a:srcRect t="12807"/>
          <a:stretch/>
        </p:blipFill>
        <p:spPr>
          <a:xfrm>
            <a:off x="641180" y="1986518"/>
            <a:ext cx="5129784" cy="2884964"/>
          </a:xfrm>
          <a:prstGeom prst="rect">
            <a:avLst/>
          </a:prstGeom>
        </p:spPr>
      </p:pic>
      <p:sp>
        <p:nvSpPr>
          <p:cNvPr id="6" name="Slide Number Placeholder 5">
            <a:extLst>
              <a:ext uri="{FF2B5EF4-FFF2-40B4-BE49-F238E27FC236}">
                <a16:creationId xmlns:a16="http://schemas.microsoft.com/office/drawing/2014/main" id="{FE77E44E-E7FD-64E1-D4D9-CAB19DB8348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CC13E8-638A-40DA-94DB-499260F00BE6}"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3242573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9AFBAB-752C-B0BF-7F27-75A9A3ACA195}"/>
              </a:ext>
            </a:extLst>
          </p:cNvPr>
          <p:cNvSpPr>
            <a:spLocks noGrp="1"/>
          </p:cNvSpPr>
          <p:nvPr>
            <p:ph type="dt" sz="half" idx="10"/>
          </p:nvPr>
        </p:nvSpPr>
        <p:spPr/>
        <p:txBody>
          <a:bodyPr/>
          <a:lstStyle/>
          <a:p>
            <a:fld id="{50EA9199-68F5-45A0-B83D-2D55D62D744A}" type="datetime1">
              <a:rPr lang="tr-TR" smtClean="0"/>
              <a:t>6.05.2024</a:t>
            </a:fld>
            <a:endParaRPr lang="tr-TR"/>
          </a:p>
        </p:txBody>
      </p:sp>
      <p:sp>
        <p:nvSpPr>
          <p:cNvPr id="5" name="Footer Placeholder 4">
            <a:extLst>
              <a:ext uri="{FF2B5EF4-FFF2-40B4-BE49-F238E27FC236}">
                <a16:creationId xmlns:a16="http://schemas.microsoft.com/office/drawing/2014/main" id="{7DCDB7CE-8BAC-1634-9579-925E14B8694B}"/>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E263D905-36DE-B6C4-0FB5-D45EC9C07CEE}"/>
              </a:ext>
            </a:extLst>
          </p:cNvPr>
          <p:cNvSpPr>
            <a:spLocks noGrp="1"/>
          </p:cNvSpPr>
          <p:nvPr>
            <p:ph type="sldNum" sz="quarter" idx="12"/>
          </p:nvPr>
        </p:nvSpPr>
        <p:spPr/>
        <p:txBody>
          <a:bodyPr/>
          <a:lstStyle/>
          <a:p>
            <a:fld id="{65CC13E8-638A-40DA-94DB-499260F00BE6}" type="slidenum">
              <a:rPr lang="tr-TR" smtClean="0"/>
              <a:t>16</a:t>
            </a:fld>
            <a:endParaRPr lang="tr-TR"/>
          </a:p>
        </p:txBody>
      </p:sp>
      <p:pic>
        <p:nvPicPr>
          <p:cNvPr id="10" name="Picture 9">
            <a:extLst>
              <a:ext uri="{FF2B5EF4-FFF2-40B4-BE49-F238E27FC236}">
                <a16:creationId xmlns:a16="http://schemas.microsoft.com/office/drawing/2014/main" id="{8FBBFB1E-2FDD-E4AB-7B07-D594151BFE46}"/>
              </a:ext>
            </a:extLst>
          </p:cNvPr>
          <p:cNvPicPr>
            <a:picLocks noChangeAspect="1"/>
          </p:cNvPicPr>
          <p:nvPr/>
        </p:nvPicPr>
        <p:blipFill>
          <a:blip r:embed="rId3"/>
          <a:stretch>
            <a:fillRect/>
          </a:stretch>
        </p:blipFill>
        <p:spPr>
          <a:xfrm>
            <a:off x="6718884" y="1584830"/>
            <a:ext cx="4956191" cy="3886048"/>
          </a:xfrm>
          <a:prstGeom prst="rect">
            <a:avLst/>
          </a:prstGeom>
        </p:spPr>
      </p:pic>
      <p:pic>
        <p:nvPicPr>
          <p:cNvPr id="14" name="Picture 13">
            <a:extLst>
              <a:ext uri="{FF2B5EF4-FFF2-40B4-BE49-F238E27FC236}">
                <a16:creationId xmlns:a16="http://schemas.microsoft.com/office/drawing/2014/main" id="{0D643D03-84AC-9C8B-893B-6E95E007ED3D}"/>
              </a:ext>
            </a:extLst>
          </p:cNvPr>
          <p:cNvPicPr>
            <a:picLocks noChangeAspect="1"/>
          </p:cNvPicPr>
          <p:nvPr/>
        </p:nvPicPr>
        <p:blipFill>
          <a:blip r:embed="rId4"/>
          <a:stretch>
            <a:fillRect/>
          </a:stretch>
        </p:blipFill>
        <p:spPr>
          <a:xfrm>
            <a:off x="838200" y="1477406"/>
            <a:ext cx="4365595" cy="3894618"/>
          </a:xfrm>
          <a:prstGeom prst="rect">
            <a:avLst/>
          </a:prstGeom>
        </p:spPr>
      </p:pic>
      <p:sp>
        <p:nvSpPr>
          <p:cNvPr id="15" name="Arrow: Right 14">
            <a:extLst>
              <a:ext uri="{FF2B5EF4-FFF2-40B4-BE49-F238E27FC236}">
                <a16:creationId xmlns:a16="http://schemas.microsoft.com/office/drawing/2014/main" id="{6F77E067-6BD4-2CD7-DFD5-DC0CFBB4FCA4}"/>
              </a:ext>
            </a:extLst>
          </p:cNvPr>
          <p:cNvSpPr/>
          <p:nvPr/>
        </p:nvSpPr>
        <p:spPr>
          <a:xfrm>
            <a:off x="5203794" y="3126259"/>
            <a:ext cx="1357643" cy="759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TextBox 15">
            <a:extLst>
              <a:ext uri="{FF2B5EF4-FFF2-40B4-BE49-F238E27FC236}">
                <a16:creationId xmlns:a16="http://schemas.microsoft.com/office/drawing/2014/main" id="{FB98FC9E-FAD9-3927-D4AD-957C196FCDCA}"/>
              </a:ext>
            </a:extLst>
          </p:cNvPr>
          <p:cNvSpPr txBox="1"/>
          <p:nvPr/>
        </p:nvSpPr>
        <p:spPr>
          <a:xfrm>
            <a:off x="1025611" y="457200"/>
            <a:ext cx="8637373" cy="461665"/>
          </a:xfrm>
          <a:prstGeom prst="rect">
            <a:avLst/>
          </a:prstGeom>
          <a:noFill/>
        </p:spPr>
        <p:txBody>
          <a:bodyPr wrap="square" rtlCol="0">
            <a:spAutoFit/>
          </a:bodyPr>
          <a:lstStyle/>
          <a:p>
            <a:r>
              <a:rPr lang="tr-TR" sz="2400" dirty="0"/>
              <a:t>Örnek iş akışımız:</a:t>
            </a:r>
          </a:p>
        </p:txBody>
      </p:sp>
    </p:spTree>
    <p:extLst>
      <p:ext uri="{BB962C8B-B14F-4D97-AF65-F5344CB8AC3E}">
        <p14:creationId xmlns:p14="http://schemas.microsoft.com/office/powerpoint/2010/main" val="4088884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405F-0767-0244-7161-6A215C31FFD4}"/>
              </a:ext>
            </a:extLst>
          </p:cNvPr>
          <p:cNvSpPr>
            <a:spLocks noGrp="1"/>
          </p:cNvSpPr>
          <p:nvPr>
            <p:ph type="title"/>
          </p:nvPr>
        </p:nvSpPr>
        <p:spPr/>
        <p:txBody>
          <a:bodyPr/>
          <a:lstStyle/>
          <a:p>
            <a:r>
              <a:rPr lang="tr-TR" dirty="0"/>
              <a:t>RPA + AI</a:t>
            </a:r>
          </a:p>
        </p:txBody>
      </p:sp>
      <p:pic>
        <p:nvPicPr>
          <p:cNvPr id="6" name="Content Placeholder 5">
            <a:extLst>
              <a:ext uri="{FF2B5EF4-FFF2-40B4-BE49-F238E27FC236}">
                <a16:creationId xmlns:a16="http://schemas.microsoft.com/office/drawing/2014/main" id="{270C0E88-E9F1-3B3B-BF12-ED7438CBA552}"/>
              </a:ext>
            </a:extLst>
          </p:cNvPr>
          <p:cNvPicPr>
            <a:picLocks noGrp="1" noChangeAspect="1"/>
          </p:cNvPicPr>
          <p:nvPr>
            <p:ph idx="1"/>
          </p:nvPr>
        </p:nvPicPr>
        <p:blipFill>
          <a:blip r:embed="rId3"/>
          <a:stretch>
            <a:fillRect/>
          </a:stretch>
        </p:blipFill>
        <p:spPr>
          <a:xfrm>
            <a:off x="1313100" y="1825625"/>
            <a:ext cx="9565799" cy="4351338"/>
          </a:xfrm>
        </p:spPr>
      </p:pic>
      <p:sp>
        <p:nvSpPr>
          <p:cNvPr id="4" name="Footer Placeholder 3">
            <a:extLst>
              <a:ext uri="{FF2B5EF4-FFF2-40B4-BE49-F238E27FC236}">
                <a16:creationId xmlns:a16="http://schemas.microsoft.com/office/drawing/2014/main" id="{A3E109EA-D2E5-6FD7-4507-77BB253C77A8}"/>
              </a:ext>
            </a:extLst>
          </p:cNvPr>
          <p:cNvSpPr>
            <a:spLocks noGrp="1"/>
          </p:cNvSpPr>
          <p:nvPr>
            <p:ph type="ftr" sz="quarter" idx="11"/>
          </p:nvPr>
        </p:nvSpPr>
        <p:spPr/>
        <p:txBody>
          <a:bodyPr/>
          <a:lstStyle/>
          <a:p>
            <a:r>
              <a:rPr lang="tr-TR"/>
              <a:t>NDBS - Office Day</a:t>
            </a:r>
          </a:p>
        </p:txBody>
      </p:sp>
      <p:sp>
        <p:nvSpPr>
          <p:cNvPr id="7" name="Date Placeholder 6">
            <a:extLst>
              <a:ext uri="{FF2B5EF4-FFF2-40B4-BE49-F238E27FC236}">
                <a16:creationId xmlns:a16="http://schemas.microsoft.com/office/drawing/2014/main" id="{59D3BB27-1D30-7468-B20E-94DE279E8BE4}"/>
              </a:ext>
            </a:extLst>
          </p:cNvPr>
          <p:cNvSpPr>
            <a:spLocks noGrp="1"/>
          </p:cNvSpPr>
          <p:nvPr>
            <p:ph type="dt" sz="half" idx="10"/>
          </p:nvPr>
        </p:nvSpPr>
        <p:spPr/>
        <p:txBody>
          <a:bodyPr/>
          <a:lstStyle/>
          <a:p>
            <a:fld id="{1B9E653B-2BCF-49AA-8CF2-649053E310A6}" type="datetime1">
              <a:rPr lang="tr-TR" smtClean="0"/>
              <a:t>6.05.2024</a:t>
            </a:fld>
            <a:endParaRPr lang="tr-TR"/>
          </a:p>
        </p:txBody>
      </p:sp>
      <p:sp>
        <p:nvSpPr>
          <p:cNvPr id="8" name="Slide Number Placeholder 7">
            <a:extLst>
              <a:ext uri="{FF2B5EF4-FFF2-40B4-BE49-F238E27FC236}">
                <a16:creationId xmlns:a16="http://schemas.microsoft.com/office/drawing/2014/main" id="{E25EAB68-3F1B-EA2A-F8E1-4A67F59C08BA}"/>
              </a:ext>
            </a:extLst>
          </p:cNvPr>
          <p:cNvSpPr>
            <a:spLocks noGrp="1"/>
          </p:cNvSpPr>
          <p:nvPr>
            <p:ph type="sldNum" sz="quarter" idx="12"/>
          </p:nvPr>
        </p:nvSpPr>
        <p:spPr/>
        <p:txBody>
          <a:bodyPr/>
          <a:lstStyle/>
          <a:p>
            <a:fld id="{65CC13E8-638A-40DA-94DB-499260F00BE6}" type="slidenum">
              <a:rPr lang="tr-TR" smtClean="0"/>
              <a:t>17</a:t>
            </a:fld>
            <a:endParaRPr lang="tr-TR"/>
          </a:p>
        </p:txBody>
      </p:sp>
    </p:spTree>
    <p:extLst>
      <p:ext uri="{BB962C8B-B14F-4D97-AF65-F5344CB8AC3E}">
        <p14:creationId xmlns:p14="http://schemas.microsoft.com/office/powerpoint/2010/main" val="1432868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0CDAB9D-4E1F-8B56-31D7-062DE7693FBB}"/>
              </a:ext>
            </a:extLst>
          </p:cNvPr>
          <p:cNvSpPr txBox="1"/>
          <p:nvPr/>
        </p:nvSpPr>
        <p:spPr>
          <a:xfrm>
            <a:off x="7320466" y="609600"/>
            <a:ext cx="4140014" cy="13308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AI Development</a:t>
            </a:r>
          </a:p>
        </p:txBody>
      </p:sp>
      <p:pic>
        <p:nvPicPr>
          <p:cNvPr id="12" name="Picture 11">
            <a:extLst>
              <a:ext uri="{FF2B5EF4-FFF2-40B4-BE49-F238E27FC236}">
                <a16:creationId xmlns:a16="http://schemas.microsoft.com/office/drawing/2014/main" id="{E5EA91C0-F368-444C-2683-396370FBF359}"/>
              </a:ext>
            </a:extLst>
          </p:cNvPr>
          <p:cNvPicPr>
            <a:picLocks noChangeAspect="1"/>
          </p:cNvPicPr>
          <p:nvPr/>
        </p:nvPicPr>
        <p:blipFill rotWithShape="1">
          <a:blip r:embed="rId3"/>
          <a:srcRect t="633" r="-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20" name="Content Placeholder 19">
            <a:extLst>
              <a:ext uri="{FF2B5EF4-FFF2-40B4-BE49-F238E27FC236}">
                <a16:creationId xmlns:a16="http://schemas.microsoft.com/office/drawing/2014/main" id="{9EBA89C3-DCB3-CA68-1995-83133268EF67}"/>
              </a:ext>
            </a:extLst>
          </p:cNvPr>
          <p:cNvSpPr>
            <a:spLocks noGrp="1"/>
          </p:cNvSpPr>
          <p:nvPr>
            <p:ph idx="1"/>
          </p:nvPr>
        </p:nvSpPr>
        <p:spPr>
          <a:xfrm>
            <a:off x="7320465" y="2194102"/>
            <a:ext cx="4140013" cy="3908586"/>
          </a:xfrm>
        </p:spPr>
        <p:txBody>
          <a:bodyPr vert="horz" lIns="91440" tIns="45720" rIns="91440" bIns="45720" rtlCol="0">
            <a:normAutofit/>
          </a:bodyPr>
          <a:lstStyle/>
          <a:p>
            <a:r>
              <a:rPr lang="en-US" sz="2000" b="1" dirty="0"/>
              <a:t>AI </a:t>
            </a:r>
            <a:r>
              <a:rPr lang="en-US" sz="2000" b="1" dirty="0" err="1"/>
              <a:t>modelleri</a:t>
            </a:r>
            <a:r>
              <a:rPr lang="en-US" sz="2000" b="1" dirty="0"/>
              <a:t> </a:t>
            </a:r>
            <a:r>
              <a:rPr lang="en-US" sz="2000" b="1" dirty="0" err="1"/>
              <a:t>geliştirmek</a:t>
            </a:r>
            <a:r>
              <a:rPr lang="tr-TR" sz="2000" b="1" dirty="0"/>
              <a:t>:</a:t>
            </a:r>
            <a:r>
              <a:rPr lang="en-US" sz="2000" dirty="0"/>
              <a:t> </a:t>
            </a:r>
            <a:br>
              <a:rPr lang="tr-TR" sz="2000" dirty="0"/>
            </a:br>
            <a:r>
              <a:rPr lang="en-US" sz="2000" dirty="0" err="1"/>
              <a:t>Pytorch</a:t>
            </a:r>
            <a:r>
              <a:rPr lang="en-US" sz="2000" dirty="0"/>
              <a:t>, Transformers, Fine tuning...</a:t>
            </a:r>
          </a:p>
          <a:p>
            <a:r>
              <a:rPr lang="en-US" sz="2000" b="1" dirty="0"/>
              <a:t>AI </a:t>
            </a:r>
            <a:r>
              <a:rPr lang="en-US" sz="2000" b="1" dirty="0" err="1"/>
              <a:t>modelleri</a:t>
            </a:r>
            <a:r>
              <a:rPr lang="en-US" sz="2000" b="1" dirty="0"/>
              <a:t> </a:t>
            </a:r>
            <a:r>
              <a:rPr lang="en-US" sz="2000" b="1" dirty="0" err="1"/>
              <a:t>ile</a:t>
            </a:r>
            <a:r>
              <a:rPr lang="en-US" sz="2000" b="1" dirty="0"/>
              <a:t> </a:t>
            </a:r>
            <a:r>
              <a:rPr lang="en-US" sz="2000" b="1" dirty="0" err="1"/>
              <a:t>uygulamalar</a:t>
            </a:r>
            <a:r>
              <a:rPr lang="en-US" sz="2000" b="1" dirty="0"/>
              <a:t> </a:t>
            </a:r>
            <a:r>
              <a:rPr lang="en-US" sz="2000" b="1" dirty="0" err="1"/>
              <a:t>geliştirmek</a:t>
            </a:r>
            <a:r>
              <a:rPr lang="tr-TR" sz="2000" b="1" dirty="0"/>
              <a:t>:</a:t>
            </a:r>
            <a:r>
              <a:rPr lang="en-US" sz="2000" b="1" dirty="0"/>
              <a:t> </a:t>
            </a:r>
            <a:br>
              <a:rPr lang="tr-TR" sz="2000" dirty="0"/>
            </a:br>
            <a:r>
              <a:rPr lang="en-US" sz="2000" dirty="0" err="1"/>
              <a:t>Langchain</a:t>
            </a:r>
            <a:r>
              <a:rPr lang="en-US" sz="2000" dirty="0"/>
              <a:t>, </a:t>
            </a:r>
            <a:r>
              <a:rPr lang="en-US" sz="2000" dirty="0" err="1"/>
              <a:t>Ollama</a:t>
            </a:r>
            <a:r>
              <a:rPr lang="tr-TR" sz="2000" dirty="0"/>
              <a:t>.</a:t>
            </a:r>
            <a:r>
              <a:rPr lang="en-US" sz="2000" dirty="0"/>
              <a:t>..</a:t>
            </a:r>
          </a:p>
        </p:txBody>
      </p:sp>
      <p:sp>
        <p:nvSpPr>
          <p:cNvPr id="4" name="Date Placeholder 3">
            <a:extLst>
              <a:ext uri="{FF2B5EF4-FFF2-40B4-BE49-F238E27FC236}">
                <a16:creationId xmlns:a16="http://schemas.microsoft.com/office/drawing/2014/main" id="{EDC08CCA-43D7-E5EE-A77D-6A8B9DB0B15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50EA9199-68F5-45A0-B83D-2D55D62D744A}" type="datetime1">
              <a:rPr lang="en-US" sz="1000">
                <a:solidFill>
                  <a:srgbClr val="FFFFFF"/>
                </a:solidFill>
                <a:latin typeface="Calibri" panose="020F0502020204030204"/>
              </a:rPr>
              <a:pPr>
                <a:spcAft>
                  <a:spcPts val="600"/>
                </a:spcAft>
                <a:defRPr/>
              </a:pPr>
              <a:t>5/6/2024</a:t>
            </a:fld>
            <a:endParaRPr lang="en-US" sz="1000">
              <a:solidFill>
                <a:srgbClr val="FFFFFF"/>
              </a:solidFill>
              <a:latin typeface="Calibri" panose="020F0502020204030204"/>
            </a:endParaRPr>
          </a:p>
        </p:txBody>
      </p:sp>
      <p:sp>
        <p:nvSpPr>
          <p:cNvPr id="5" name="Footer Placeholder 4">
            <a:extLst>
              <a:ext uri="{FF2B5EF4-FFF2-40B4-BE49-F238E27FC236}">
                <a16:creationId xmlns:a16="http://schemas.microsoft.com/office/drawing/2014/main" id="{62851339-04C6-85FB-B4A1-D16188E4A89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000" kern="1200">
                <a:solidFill>
                  <a:srgbClr val="FFFFFF"/>
                </a:solidFill>
                <a:latin typeface="Calibri" panose="020F0502020204030204"/>
                <a:ea typeface="+mn-ea"/>
                <a:cs typeface="+mn-cs"/>
              </a:rPr>
              <a:t>NDBS - Office Day</a:t>
            </a:r>
          </a:p>
        </p:txBody>
      </p:sp>
      <p:sp>
        <p:nvSpPr>
          <p:cNvPr id="6" name="Slide Number Placeholder 5">
            <a:extLst>
              <a:ext uri="{FF2B5EF4-FFF2-40B4-BE49-F238E27FC236}">
                <a16:creationId xmlns:a16="http://schemas.microsoft.com/office/drawing/2014/main" id="{33342E61-7E14-60CC-83DA-73138C4439F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5CC13E8-638A-40DA-94DB-499260F00BE6}" type="slidenum">
              <a:rPr lang="en-US" sz="1000">
                <a:solidFill>
                  <a:schemeClr val="tx1">
                    <a:lumMod val="50000"/>
                    <a:lumOff val="50000"/>
                  </a:schemeClr>
                </a:solidFill>
                <a:latin typeface="Calibri" panose="020F0502020204030204"/>
              </a:rPr>
              <a:pPr>
                <a:spcAft>
                  <a:spcPts val="600"/>
                </a:spcAft>
                <a:defRPr/>
              </a:pPr>
              <a:t>18</a:t>
            </a:fld>
            <a:endParaRPr lang="en-US" sz="10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101591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966EE3-15E5-0EE0-D438-DB5CEC04AA37}"/>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r"/>
            <a:r>
              <a:rPr lang="en-US" sz="3200" kern="1200" dirty="0">
                <a:solidFill>
                  <a:srgbClr val="FFFFFF"/>
                </a:solidFill>
                <a:latin typeface="+mj-lt"/>
                <a:ea typeface="+mj-ea"/>
                <a:cs typeface="+mj-cs"/>
              </a:rPr>
              <a:t>AI </a:t>
            </a:r>
            <a:r>
              <a:rPr lang="tr-TR" sz="3200" kern="1200" dirty="0">
                <a:solidFill>
                  <a:srgbClr val="FFFFFF"/>
                </a:solidFill>
                <a:latin typeface="+mj-lt"/>
                <a:ea typeface="+mj-ea"/>
                <a:cs typeface="+mj-cs"/>
              </a:rPr>
              <a:t>Development </a:t>
            </a:r>
            <a:r>
              <a:rPr lang="en-US" sz="3200" kern="1200" dirty="0" err="1">
                <a:solidFill>
                  <a:srgbClr val="FFFFFF"/>
                </a:solidFill>
                <a:latin typeface="+mj-lt"/>
                <a:ea typeface="+mj-ea"/>
                <a:cs typeface="+mj-cs"/>
              </a:rPr>
              <a:t>alanındaki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iki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önemli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gelişme</a:t>
            </a:r>
            <a:r>
              <a:rPr lang="en-US" sz="3200" kern="1200" dirty="0">
                <a:solidFill>
                  <a:srgbClr val="FFFFFF"/>
                </a:solidFill>
                <a:latin typeface="+mj-lt"/>
                <a:ea typeface="+mj-ea"/>
                <a:cs typeface="+mj-cs"/>
              </a:rPr>
              <a:t>:</a:t>
            </a:r>
          </a:p>
        </p:txBody>
      </p:sp>
      <p:sp>
        <p:nvSpPr>
          <p:cNvPr id="3" name="Content Placeholder 2">
            <a:extLst>
              <a:ext uri="{FF2B5EF4-FFF2-40B4-BE49-F238E27FC236}">
                <a16:creationId xmlns:a16="http://schemas.microsoft.com/office/drawing/2014/main" id="{19837F92-D814-DDAB-13A7-1E09AFAC121B}"/>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LCM+LORA+LDM </a:t>
            </a:r>
            <a:r>
              <a:rPr lang="en-US" sz="2000" dirty="0" err="1"/>
              <a:t>teknikleri</a:t>
            </a:r>
            <a:r>
              <a:rPr lang="en-US" sz="2000" dirty="0"/>
              <a:t> </a:t>
            </a:r>
            <a:r>
              <a:rPr lang="en-US" sz="2000" dirty="0" err="1"/>
              <a:t>ile</a:t>
            </a:r>
            <a:r>
              <a:rPr lang="en-US" sz="2000" dirty="0"/>
              <a:t> Diffusion </a:t>
            </a:r>
            <a:r>
              <a:rPr lang="en-US" sz="2000" dirty="0" err="1"/>
              <a:t>Modeller</a:t>
            </a:r>
            <a:r>
              <a:rPr lang="en-US" sz="2000" dirty="0"/>
              <a:t>.</a:t>
            </a:r>
            <a:endParaRPr lang="tr-TR" sz="2000" dirty="0"/>
          </a:p>
          <a:p>
            <a:r>
              <a:rPr lang="en-US" sz="2000" b="0" i="0" dirty="0">
                <a:effectLst/>
              </a:rPr>
              <a:t>Llama 2 by Meta</a:t>
            </a:r>
          </a:p>
          <a:p>
            <a:endParaRPr lang="en-US" sz="2000" dirty="0"/>
          </a:p>
        </p:txBody>
      </p:sp>
      <p:sp>
        <p:nvSpPr>
          <p:cNvPr id="4" name="Title 1">
            <a:extLst>
              <a:ext uri="{FF2B5EF4-FFF2-40B4-BE49-F238E27FC236}">
                <a16:creationId xmlns:a16="http://schemas.microsoft.com/office/drawing/2014/main" id="{804E2947-8D0D-F9E3-6F1E-6BF03AF192E1}"/>
              </a:ext>
            </a:extLst>
          </p:cNvPr>
          <p:cNvSpPr txBox="1">
            <a:spLocks/>
          </p:cNvSpPr>
          <p:nvPr/>
        </p:nvSpPr>
        <p:spPr>
          <a:xfrm>
            <a:off x="4070352" y="4140200"/>
            <a:ext cx="8140701" cy="138219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tr-TR" sz="4000" b="0" i="0" u="none" strike="noStrike" kern="1200" cap="none" spc="0" normalizeH="0" baseline="0" noProof="0" dirty="0">
                <a:ln>
                  <a:noFill/>
                </a:ln>
                <a:solidFill>
                  <a:prstClr val="white"/>
                </a:solidFill>
                <a:effectLst/>
                <a:uLnTx/>
                <a:uFillTx/>
                <a:latin typeface="Calibri" panose="020F0502020204030204"/>
                <a:ea typeface="+mj-ea"/>
                <a:cs typeface="+mj-cs"/>
              </a:rPr>
              <a:t>B</a:t>
            </a:r>
            <a:r>
              <a:rPr kumimoji="0" lang="en-US" sz="4000" b="0" i="0" u="none" strike="noStrike" kern="1200" cap="none" spc="0" normalizeH="0" baseline="0" noProof="0" dirty="0" err="1">
                <a:ln>
                  <a:noFill/>
                </a:ln>
                <a:solidFill>
                  <a:prstClr val="white"/>
                </a:solidFill>
                <a:effectLst/>
                <a:uLnTx/>
                <a:uFillTx/>
                <a:latin typeface="Calibri" panose="020F0502020204030204"/>
                <a:ea typeface="+mj-ea"/>
                <a:cs typeface="+mj-cs"/>
              </a:rPr>
              <a:t>unların</a:t>
            </a:r>
            <a:r>
              <a:rPr kumimoji="0" lang="en-US" sz="4000" b="0" i="0" u="none" strike="noStrike" kern="1200" cap="none" spc="0" normalizeH="0" baseline="0" noProof="0" dirty="0">
                <a:ln>
                  <a:noFill/>
                </a:ln>
                <a:solidFill>
                  <a:prstClr val="white"/>
                </a:solidFill>
                <a:effectLst/>
                <a:uLnTx/>
                <a:uFillTx/>
                <a:latin typeface="Calibri" panose="020F0502020204030204"/>
                <a:ea typeface="+mj-ea"/>
                <a:cs typeface="+mj-cs"/>
              </a:rPr>
              <a:t> </a:t>
            </a:r>
            <a:r>
              <a:rPr kumimoji="0" lang="tr-TR" sz="4000" b="0" i="0" u="none" strike="noStrike" kern="1200" cap="none" spc="0" normalizeH="0" baseline="0" noProof="0" dirty="0">
                <a:ln>
                  <a:noFill/>
                </a:ln>
                <a:solidFill>
                  <a:prstClr val="white"/>
                </a:solidFill>
                <a:effectLst/>
                <a:uLnTx/>
                <a:uFillTx/>
                <a:latin typeface="Calibri" panose="020F0502020204030204"/>
                <a:ea typeface="+mj-ea"/>
                <a:cs typeface="+mj-cs"/>
              </a:rPr>
              <a:t>birçoğu </a:t>
            </a:r>
            <a:r>
              <a:rPr kumimoji="0" lang="en-US" sz="4000" b="1" i="0" u="none" strike="noStrike" kern="1200" cap="none" spc="0" normalizeH="0" baseline="0" noProof="0" dirty="0" err="1">
                <a:ln>
                  <a:noFill/>
                </a:ln>
                <a:solidFill>
                  <a:prstClr val="white"/>
                </a:solidFill>
                <a:effectLst/>
                <a:uLnTx/>
                <a:uFillTx/>
                <a:latin typeface="Calibri" panose="020F0502020204030204"/>
                <a:ea typeface="+mj-ea"/>
                <a:cs typeface="+mj-cs"/>
              </a:rPr>
              <a:t>Açık</a:t>
            </a:r>
            <a:r>
              <a:rPr kumimoji="0" lang="en-US" sz="4000" b="1" i="0" u="none" strike="noStrike" kern="1200" cap="none" spc="0" normalizeH="0" baseline="0" noProof="0" dirty="0">
                <a:ln>
                  <a:noFill/>
                </a:ln>
                <a:solidFill>
                  <a:prstClr val="white"/>
                </a:solidFill>
                <a:effectLst/>
                <a:uLnTx/>
                <a:uFillTx/>
                <a:latin typeface="Calibri" panose="020F0502020204030204"/>
                <a:ea typeface="+mj-ea"/>
                <a:cs typeface="+mj-cs"/>
              </a:rPr>
              <a:t> Kaynak</a:t>
            </a:r>
            <a:r>
              <a:rPr kumimoji="0" lang="tr-TR" sz="4000" b="1" i="0" u="none" strike="noStrike" kern="1200" cap="none" spc="0" normalizeH="0" baseline="0" noProof="0" dirty="0" err="1">
                <a:ln>
                  <a:noFill/>
                </a:ln>
                <a:solidFill>
                  <a:prstClr val="white"/>
                </a:solidFill>
                <a:effectLst/>
                <a:uLnTx/>
                <a:uFillTx/>
                <a:latin typeface="Calibri" panose="020F0502020204030204"/>
                <a:ea typeface="+mj-ea"/>
                <a:cs typeface="+mj-cs"/>
              </a:rPr>
              <a:t>lı</a:t>
            </a:r>
            <a:r>
              <a:rPr kumimoji="0" lang="en-US" sz="4000" b="1" i="0" u="none" strike="noStrike" kern="1200" cap="none" spc="0" normalizeH="0" baseline="0" noProof="0" dirty="0">
                <a:ln>
                  <a:noFill/>
                </a:ln>
                <a:solidFill>
                  <a:prstClr val="white"/>
                </a:solidFill>
                <a:effectLst/>
                <a:uLnTx/>
                <a:uFillTx/>
                <a:latin typeface="Calibri" panose="020F0502020204030204"/>
                <a:ea typeface="+mj-ea"/>
                <a:cs typeface="+mj-cs"/>
              </a:rPr>
              <a:t>!</a:t>
            </a:r>
            <a:endParaRPr kumimoji="0" lang="tr-TR" sz="4000" b="1" i="0" u="none" strike="noStrike" kern="1200" cap="none" spc="0" normalizeH="0" baseline="0" noProof="0" dirty="0">
              <a:ln>
                <a:noFill/>
              </a:ln>
              <a:solidFill>
                <a:prstClr val="white"/>
              </a:solidFill>
              <a:effectLst/>
              <a:uLnTx/>
              <a:uFillTx/>
              <a:latin typeface="Calibri" panose="020F0502020204030204"/>
              <a:ea typeface="+mj-ea"/>
              <a:cs typeface="+mj-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tr-TR" sz="4000" b="0" i="0" u="none" strike="noStrike" kern="1200" cap="none" spc="0" normalizeH="0" baseline="0" noProof="0" dirty="0">
                <a:ln>
                  <a:noFill/>
                </a:ln>
                <a:solidFill>
                  <a:prstClr val="white"/>
                </a:solidFill>
                <a:effectLst/>
                <a:uLnTx/>
                <a:uFillTx/>
                <a:latin typeface="Calibri" panose="020F0502020204030204"/>
                <a:ea typeface="+mj-ea"/>
                <a:cs typeface="+mj-cs"/>
              </a:rPr>
              <a:t>Birçoğu ticari kullanıma açık.</a:t>
            </a:r>
            <a:endParaRPr kumimoji="0" lang="en-US" sz="4000" b="0" i="0" u="none" strike="noStrike" kern="1200" cap="none" spc="0" normalizeH="0" baseline="0" noProof="0" dirty="0">
              <a:ln>
                <a:noFill/>
              </a:ln>
              <a:solidFill>
                <a:prstClr val="white"/>
              </a:solidFill>
              <a:effectLst/>
              <a:uLnTx/>
              <a:uFillTx/>
              <a:latin typeface="Calibri" panose="020F0502020204030204"/>
              <a:ea typeface="+mj-ea"/>
              <a:cs typeface="+mj-cs"/>
            </a:endParaRPr>
          </a:p>
        </p:txBody>
      </p:sp>
      <p:sp>
        <p:nvSpPr>
          <p:cNvPr id="5" name="Footer Placeholder 4">
            <a:extLst>
              <a:ext uri="{FF2B5EF4-FFF2-40B4-BE49-F238E27FC236}">
                <a16:creationId xmlns:a16="http://schemas.microsoft.com/office/drawing/2014/main" id="{499EEB47-EB01-082B-A303-FA054141DAE0}"/>
              </a:ext>
            </a:extLst>
          </p:cNvPr>
          <p:cNvSpPr>
            <a:spLocks noGrp="1"/>
          </p:cNvSpPr>
          <p:nvPr>
            <p:ph type="ftr" sz="quarter" idx="11"/>
          </p:nvPr>
        </p:nvSpPr>
        <p:spPr/>
        <p:txBody>
          <a:bodyPr/>
          <a:lstStyle/>
          <a:p>
            <a:r>
              <a:rPr lang="tr-TR"/>
              <a:t>NDBS - Office Day</a:t>
            </a:r>
          </a:p>
        </p:txBody>
      </p:sp>
      <p:sp>
        <p:nvSpPr>
          <p:cNvPr id="6" name="Date Placeholder 5">
            <a:extLst>
              <a:ext uri="{FF2B5EF4-FFF2-40B4-BE49-F238E27FC236}">
                <a16:creationId xmlns:a16="http://schemas.microsoft.com/office/drawing/2014/main" id="{62490740-819B-649D-9E07-6328A57C9806}"/>
              </a:ext>
            </a:extLst>
          </p:cNvPr>
          <p:cNvSpPr>
            <a:spLocks noGrp="1"/>
          </p:cNvSpPr>
          <p:nvPr>
            <p:ph type="dt" sz="half" idx="10"/>
          </p:nvPr>
        </p:nvSpPr>
        <p:spPr/>
        <p:txBody>
          <a:bodyPr/>
          <a:lstStyle/>
          <a:p>
            <a:fld id="{28FAA0C4-989A-445A-9330-D59FA4C9430B}" type="datetime1">
              <a:rPr lang="tr-TR" smtClean="0"/>
              <a:t>6.05.2024</a:t>
            </a:fld>
            <a:endParaRPr lang="tr-TR"/>
          </a:p>
        </p:txBody>
      </p:sp>
      <p:sp>
        <p:nvSpPr>
          <p:cNvPr id="7" name="Slide Number Placeholder 6">
            <a:extLst>
              <a:ext uri="{FF2B5EF4-FFF2-40B4-BE49-F238E27FC236}">
                <a16:creationId xmlns:a16="http://schemas.microsoft.com/office/drawing/2014/main" id="{DA9D6577-9D5C-A976-4A61-9E0EDB73CF57}"/>
              </a:ext>
            </a:extLst>
          </p:cNvPr>
          <p:cNvSpPr>
            <a:spLocks noGrp="1"/>
          </p:cNvSpPr>
          <p:nvPr>
            <p:ph type="sldNum" sz="quarter" idx="12"/>
          </p:nvPr>
        </p:nvSpPr>
        <p:spPr/>
        <p:txBody>
          <a:bodyPr/>
          <a:lstStyle/>
          <a:p>
            <a:fld id="{AA963BDE-BB14-421B-A805-412583AFEA31}" type="slidenum">
              <a:rPr lang="tr-TR" smtClean="0"/>
              <a:t>19</a:t>
            </a:fld>
            <a:endParaRPr lang="tr-TR"/>
          </a:p>
        </p:txBody>
      </p:sp>
    </p:spTree>
    <p:extLst>
      <p:ext uri="{BB962C8B-B14F-4D97-AF65-F5344CB8AC3E}">
        <p14:creationId xmlns:p14="http://schemas.microsoft.com/office/powerpoint/2010/main" val="15379928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AE53C99-3E5A-5039-29C2-53F2ADBD9F49}"/>
              </a:ext>
            </a:extLst>
          </p:cNvPr>
          <p:cNvPicPr>
            <a:picLocks noChangeAspect="1"/>
          </p:cNvPicPr>
          <p:nvPr/>
        </p:nvPicPr>
        <p:blipFill rotWithShape="1">
          <a:blip r:embed="rId3">
            <a:alphaModFix amt="50000"/>
          </a:blip>
          <a:srcRect t="1117" b="630"/>
          <a:stretch/>
        </p:blipFill>
        <p:spPr>
          <a:xfrm>
            <a:off x="20" y="1"/>
            <a:ext cx="12191980" cy="6857999"/>
          </a:xfrm>
          <a:prstGeom prst="rect">
            <a:avLst/>
          </a:prstGeom>
        </p:spPr>
      </p:pic>
      <p:sp>
        <p:nvSpPr>
          <p:cNvPr id="2" name="Title 1">
            <a:extLst>
              <a:ext uri="{FF2B5EF4-FFF2-40B4-BE49-F238E27FC236}">
                <a16:creationId xmlns:a16="http://schemas.microsoft.com/office/drawing/2014/main" id="{8622270A-54C7-0F6D-24D8-A81E0664D54C}"/>
              </a:ext>
            </a:extLst>
          </p:cNvPr>
          <p:cNvSpPr>
            <a:spLocks noGrp="1"/>
          </p:cNvSpPr>
          <p:nvPr>
            <p:ph type="ctrTitle"/>
          </p:nvPr>
        </p:nvSpPr>
        <p:spPr>
          <a:xfrm>
            <a:off x="1524000" y="1122362"/>
            <a:ext cx="9144000" cy="2900518"/>
          </a:xfrm>
        </p:spPr>
        <p:txBody>
          <a:bodyPr>
            <a:normAutofit/>
          </a:bodyPr>
          <a:lstStyle/>
          <a:p>
            <a:r>
              <a:rPr lang="tr-TR" b="1" dirty="0">
                <a:solidFill>
                  <a:srgbClr val="FFFFFF"/>
                </a:solidFill>
              </a:rPr>
              <a:t>Yapay Zeka Çağında </a:t>
            </a:r>
            <a:r>
              <a:rPr lang="tr-TR" b="1" dirty="0" err="1">
                <a:solidFill>
                  <a:srgbClr val="FFFFFF"/>
                </a:solidFill>
              </a:rPr>
              <a:t>Digital</a:t>
            </a:r>
            <a:r>
              <a:rPr lang="tr-TR" b="1" dirty="0">
                <a:solidFill>
                  <a:srgbClr val="FFFFFF"/>
                </a:solidFill>
              </a:rPr>
              <a:t> </a:t>
            </a:r>
            <a:r>
              <a:rPr lang="tr-TR" b="1" dirty="0" err="1">
                <a:solidFill>
                  <a:srgbClr val="FFFFFF"/>
                </a:solidFill>
              </a:rPr>
              <a:t>Workforce</a:t>
            </a:r>
            <a:r>
              <a:rPr lang="tr-TR" b="1" dirty="0">
                <a:solidFill>
                  <a:srgbClr val="FFFFFF"/>
                </a:solidFill>
              </a:rPr>
              <a:t> </a:t>
            </a:r>
            <a:r>
              <a:rPr lang="tr-TR" b="1" dirty="0" err="1">
                <a:solidFill>
                  <a:srgbClr val="FFFFFF"/>
                </a:solidFill>
              </a:rPr>
              <a:t>Engineer</a:t>
            </a:r>
            <a:r>
              <a:rPr lang="tr-TR" b="1" dirty="0">
                <a:solidFill>
                  <a:srgbClr val="FFFFFF"/>
                </a:solidFill>
              </a:rPr>
              <a:t> Olmak</a:t>
            </a:r>
            <a:endParaRPr lang="tr-TR" dirty="0">
              <a:solidFill>
                <a:srgbClr val="FFFFFF"/>
              </a:solidFill>
            </a:endParaRPr>
          </a:p>
        </p:txBody>
      </p:sp>
      <p:sp>
        <p:nvSpPr>
          <p:cNvPr id="3" name="Subtitle 2">
            <a:extLst>
              <a:ext uri="{FF2B5EF4-FFF2-40B4-BE49-F238E27FC236}">
                <a16:creationId xmlns:a16="http://schemas.microsoft.com/office/drawing/2014/main" id="{6807BE6F-ECD0-A1FE-AFC0-CFFDD5F4ABB5}"/>
              </a:ext>
            </a:extLst>
          </p:cNvPr>
          <p:cNvSpPr>
            <a:spLocks noGrp="1"/>
          </p:cNvSpPr>
          <p:nvPr>
            <p:ph type="subTitle" idx="1"/>
          </p:nvPr>
        </p:nvSpPr>
        <p:spPr>
          <a:xfrm>
            <a:off x="1524000" y="4159404"/>
            <a:ext cx="9144000" cy="1098395"/>
          </a:xfrm>
        </p:spPr>
        <p:txBody>
          <a:bodyPr>
            <a:normAutofit/>
          </a:bodyPr>
          <a:lstStyle/>
          <a:p>
            <a:endParaRPr lang="tr-TR">
              <a:solidFill>
                <a:srgbClr val="FFFFFF"/>
              </a:solidFill>
            </a:endParaRPr>
          </a:p>
        </p:txBody>
      </p:sp>
    </p:spTree>
    <p:extLst>
      <p:ext uri="{BB962C8B-B14F-4D97-AF65-F5344CB8AC3E}">
        <p14:creationId xmlns:p14="http://schemas.microsoft.com/office/powerpoint/2010/main" val="37525295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1A7FB7AF-DED6-F669-5658-6C27163CBAB7}"/>
              </a:ext>
            </a:extLst>
          </p:cNvPr>
          <p:cNvSpPr>
            <a:spLocks noGrp="1"/>
          </p:cNvSpPr>
          <p:nvPr>
            <p:ph type="dt" sz="half" idx="10"/>
          </p:nvPr>
        </p:nvSpPr>
        <p:spPr>
          <a:xfrm>
            <a:off x="643467" y="6356350"/>
            <a:ext cx="2743200" cy="365125"/>
          </a:xfrm>
        </p:spPr>
        <p:txBody>
          <a:bodyPr vert="horz" lIns="91440" tIns="45720" rIns="91440" bIns="45720" rtlCol="0" anchor="ctr">
            <a:normAutofit/>
          </a:bodyPr>
          <a:lstStyle/>
          <a:p>
            <a:pPr>
              <a:spcAft>
                <a:spcPts val="600"/>
              </a:spcAft>
            </a:pPr>
            <a:fld id="{50EA9199-68F5-45A0-B83D-2D55D62D744A}" type="datetime1">
              <a:rPr lang="en-US" smtClean="0"/>
              <a:pPr>
                <a:spcAft>
                  <a:spcPts val="600"/>
                </a:spcAft>
              </a:pPr>
              <a:t>5/6/2024</a:t>
            </a:fld>
            <a:endParaRPr lang="en-US"/>
          </a:p>
        </p:txBody>
      </p:sp>
      <p:sp>
        <p:nvSpPr>
          <p:cNvPr id="5" name="Footer Placeholder 4">
            <a:extLst>
              <a:ext uri="{FF2B5EF4-FFF2-40B4-BE49-F238E27FC236}">
                <a16:creationId xmlns:a16="http://schemas.microsoft.com/office/drawing/2014/main" id="{BD07B26A-A906-4AC6-8A43-CA345339871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NDBS - Office Day</a:t>
            </a:r>
          </a:p>
        </p:txBody>
      </p:sp>
      <p:sp>
        <p:nvSpPr>
          <p:cNvPr id="6" name="Slide Number Placeholder 5">
            <a:extLst>
              <a:ext uri="{FF2B5EF4-FFF2-40B4-BE49-F238E27FC236}">
                <a16:creationId xmlns:a16="http://schemas.microsoft.com/office/drawing/2014/main" id="{ED541A58-C640-A508-9949-CEF507CE1B5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65CC13E8-638A-40DA-94DB-499260F00BE6}" type="slidenum">
              <a:rPr lang="en-US" smtClean="0"/>
              <a:pPr>
                <a:spcAft>
                  <a:spcPts val="600"/>
                </a:spcAft>
              </a:pPr>
              <a:t>20</a:t>
            </a:fld>
            <a:endParaRPr lang="en-US"/>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6">
            <a:extLst>
              <a:ext uri="{FF2B5EF4-FFF2-40B4-BE49-F238E27FC236}">
                <a16:creationId xmlns:a16="http://schemas.microsoft.com/office/drawing/2014/main" id="{F06390AD-6D4E-35D3-8772-3660B0A12800}"/>
              </a:ext>
            </a:extLst>
          </p:cNvPr>
          <p:cNvGraphicFramePr>
            <a:graphicFrameLocks noGrp="1"/>
          </p:cNvGraphicFramePr>
          <p:nvPr>
            <p:ph idx="1"/>
            <p:extLst>
              <p:ext uri="{D42A27DB-BD31-4B8C-83A1-F6EECF244321}">
                <p14:modId xmlns:p14="http://schemas.microsoft.com/office/powerpoint/2010/main" val="586811758"/>
              </p:ext>
            </p:extLst>
          </p:nvPr>
        </p:nvGraphicFramePr>
        <p:xfrm>
          <a:off x="783267" y="643467"/>
          <a:ext cx="10625466" cy="5571073"/>
        </p:xfrm>
        <a:graphic>
          <a:graphicData uri="http://schemas.openxmlformats.org/drawingml/2006/table">
            <a:tbl>
              <a:tblPr>
                <a:tableStyleId>{5C22544A-7EE6-4342-B048-85BDC9FD1C3A}</a:tableStyleId>
              </a:tblPr>
              <a:tblGrid>
                <a:gridCol w="4245975">
                  <a:extLst>
                    <a:ext uri="{9D8B030D-6E8A-4147-A177-3AD203B41FA5}">
                      <a16:colId xmlns:a16="http://schemas.microsoft.com/office/drawing/2014/main" val="1972883856"/>
                    </a:ext>
                  </a:extLst>
                </a:gridCol>
                <a:gridCol w="6379491">
                  <a:extLst>
                    <a:ext uri="{9D8B030D-6E8A-4147-A177-3AD203B41FA5}">
                      <a16:colId xmlns:a16="http://schemas.microsoft.com/office/drawing/2014/main" val="3419966156"/>
                    </a:ext>
                  </a:extLst>
                </a:gridCol>
              </a:tblGrid>
              <a:tr h="301486">
                <a:tc>
                  <a:txBody>
                    <a:bodyPr/>
                    <a:lstStyle/>
                    <a:p>
                      <a:pPr algn="l" fontAlgn="b"/>
                      <a:r>
                        <a:rPr lang="tr-TR" sz="1500" u="none" strike="noStrike">
                          <a:effectLst/>
                        </a:rPr>
                        <a:t>Llama Quick Start</a:t>
                      </a:r>
                      <a:endParaRPr lang="tr-TR" sz="1500" b="0" i="0" u="none" strike="noStrike">
                        <a:solidFill>
                          <a:srgbClr val="000000"/>
                        </a:solidFill>
                        <a:effectLst/>
                        <a:latin typeface="Calibri" panose="020F0502020204030204" pitchFamily="34" charset="0"/>
                      </a:endParaRPr>
                    </a:p>
                  </a:txBody>
                  <a:tcPr marL="8889" marR="8889" marT="8889" marB="0" anchor="b"/>
                </a:tc>
                <a:tc>
                  <a:txBody>
                    <a:bodyPr/>
                    <a:lstStyle/>
                    <a:p>
                      <a:pPr algn="l" fontAlgn="b"/>
                      <a:r>
                        <a:rPr lang="en-US" sz="1500" u="sng" strike="noStrike">
                          <a:effectLst/>
                          <a:hlinkClick r:id="rId3"/>
                        </a:rPr>
                        <a:t>Getting started with Llama 2 - AI at Meta</a:t>
                      </a:r>
                      <a:endParaRPr lang="en-US"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2662340432"/>
                  </a:ext>
                </a:extLst>
              </a:tr>
              <a:tr h="301486">
                <a:tc>
                  <a:txBody>
                    <a:bodyPr/>
                    <a:lstStyle/>
                    <a:p>
                      <a:pPr algn="l" fontAlgn="b"/>
                      <a:r>
                        <a:rPr lang="tr-TR" sz="1500" u="none" strike="noStrike" dirty="0" err="1">
                          <a:effectLst/>
                        </a:rPr>
                        <a:t>Llama</a:t>
                      </a:r>
                      <a:r>
                        <a:rPr lang="tr-TR" sz="1500" u="none" strike="noStrike" dirty="0">
                          <a:effectLst/>
                        </a:rPr>
                        <a:t> </a:t>
                      </a:r>
                      <a:r>
                        <a:rPr lang="tr-TR" sz="1500" u="none" strike="noStrike" dirty="0" err="1">
                          <a:effectLst/>
                        </a:rPr>
                        <a:t>Quick</a:t>
                      </a:r>
                      <a:r>
                        <a:rPr lang="tr-TR" sz="1500" u="none" strike="noStrike" dirty="0">
                          <a:effectLst/>
                        </a:rPr>
                        <a:t> Start</a:t>
                      </a:r>
                      <a:endParaRPr lang="tr-TR" sz="1500" b="0" i="0" u="none" strike="noStrike" dirty="0">
                        <a:solidFill>
                          <a:srgbClr val="000000"/>
                        </a:solidFill>
                        <a:effectLst/>
                        <a:latin typeface="Calibri" panose="020F0502020204030204" pitchFamily="34" charset="0"/>
                      </a:endParaRPr>
                    </a:p>
                  </a:txBody>
                  <a:tcPr marL="8889" marR="8889" marT="8889" marB="0" anchor="b"/>
                </a:tc>
                <a:tc>
                  <a:txBody>
                    <a:bodyPr/>
                    <a:lstStyle/>
                    <a:p>
                      <a:pPr algn="l" fontAlgn="b"/>
                      <a:r>
                        <a:rPr lang="en-US" sz="1500" u="sng" strike="noStrike">
                          <a:effectLst/>
                          <a:hlinkClick r:id="rId4"/>
                        </a:rPr>
                        <a:t>Llama 2 is here - get it on Hugging Face</a:t>
                      </a:r>
                      <a:endParaRPr lang="en-US"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128440907"/>
                  </a:ext>
                </a:extLst>
              </a:tr>
              <a:tr h="537451">
                <a:tc>
                  <a:txBody>
                    <a:bodyPr/>
                    <a:lstStyle/>
                    <a:p>
                      <a:pPr algn="l" fontAlgn="b"/>
                      <a:r>
                        <a:rPr lang="tr-TR" sz="1500" u="none" strike="noStrike">
                          <a:effectLst/>
                        </a:rPr>
                        <a:t>Fine Tune</a:t>
                      </a:r>
                      <a:endParaRPr lang="tr-TR" sz="1500" b="0" i="0" u="none" strike="noStrike">
                        <a:solidFill>
                          <a:srgbClr val="000000"/>
                        </a:solidFill>
                        <a:effectLst/>
                        <a:latin typeface="Calibri" panose="020F0502020204030204" pitchFamily="34" charset="0"/>
                      </a:endParaRPr>
                    </a:p>
                  </a:txBody>
                  <a:tcPr marL="8889" marR="8889" marT="8889" marB="0" anchor="b"/>
                </a:tc>
                <a:tc>
                  <a:txBody>
                    <a:bodyPr/>
                    <a:lstStyle/>
                    <a:p>
                      <a:pPr algn="l" fontAlgn="b"/>
                      <a:r>
                        <a:rPr lang="en-US" sz="1500" u="sng" strike="noStrike">
                          <a:effectLst/>
                          <a:hlinkClick r:id="rId5"/>
                        </a:rPr>
                        <a:t>huggingface/peft: 🤗 PEFT: State-of-the-art Parameter-Efficient Fine-Tuning. (github.com)</a:t>
                      </a:r>
                      <a:endParaRPr lang="en-US"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88102375"/>
                  </a:ext>
                </a:extLst>
              </a:tr>
              <a:tr h="537451">
                <a:tc>
                  <a:txBody>
                    <a:bodyPr/>
                    <a:lstStyle/>
                    <a:p>
                      <a:pPr algn="l" fontAlgn="b"/>
                      <a:r>
                        <a:rPr lang="tr-TR" sz="1500" u="none" strike="noStrike">
                          <a:effectLst/>
                        </a:rPr>
                        <a:t>Fine Tune</a:t>
                      </a:r>
                      <a:endParaRPr lang="tr-TR" sz="1500" b="0" i="0" u="none" strike="noStrike">
                        <a:solidFill>
                          <a:srgbClr val="000000"/>
                        </a:solidFill>
                        <a:effectLst/>
                        <a:latin typeface="Calibri" panose="020F0502020204030204" pitchFamily="34" charset="0"/>
                      </a:endParaRPr>
                    </a:p>
                  </a:txBody>
                  <a:tcPr marL="8889" marR="8889" marT="8889" marB="0" anchor="b"/>
                </a:tc>
                <a:tc>
                  <a:txBody>
                    <a:bodyPr/>
                    <a:lstStyle/>
                    <a:p>
                      <a:pPr algn="l" fontAlgn="b"/>
                      <a:r>
                        <a:rPr lang="en-US" sz="1500" u="sng" strike="noStrike">
                          <a:effectLst/>
                          <a:hlinkClick r:id="rId6"/>
                        </a:rPr>
                        <a:t>How to Fine-tune Llama 2 with LoRA for Question Answering: A Guide for Practitioners (deci.ai)</a:t>
                      </a:r>
                      <a:endParaRPr lang="en-US"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3571303183"/>
                  </a:ext>
                </a:extLst>
              </a:tr>
              <a:tr h="301486">
                <a:tc>
                  <a:txBody>
                    <a:bodyPr/>
                    <a:lstStyle/>
                    <a:p>
                      <a:pPr algn="l" fontAlgn="b"/>
                      <a:r>
                        <a:rPr lang="it-IT" sz="1500" u="none" strike="noStrike" dirty="0">
                          <a:effectLst/>
                        </a:rPr>
                        <a:t>Fine </a:t>
                      </a:r>
                      <a:r>
                        <a:rPr lang="it-IT" sz="1500" u="none" strike="noStrike" dirty="0" err="1">
                          <a:effectLst/>
                        </a:rPr>
                        <a:t>Tune</a:t>
                      </a:r>
                      <a:r>
                        <a:rPr lang="it-IT" sz="1500" u="none" strike="noStrike" dirty="0">
                          <a:effectLst/>
                        </a:rPr>
                        <a:t> </a:t>
                      </a:r>
                      <a:r>
                        <a:rPr lang="it-IT" sz="1500" u="none" strike="noStrike" dirty="0" err="1">
                          <a:effectLst/>
                        </a:rPr>
                        <a:t>Edilmiş</a:t>
                      </a:r>
                      <a:r>
                        <a:rPr lang="it-IT" sz="1500" u="none" strike="noStrike" dirty="0">
                          <a:effectLst/>
                        </a:rPr>
                        <a:t> </a:t>
                      </a:r>
                      <a:r>
                        <a:rPr lang="it-IT" sz="1500" u="none" strike="noStrike" dirty="0" err="1">
                          <a:effectLst/>
                        </a:rPr>
                        <a:t>bazı</a:t>
                      </a:r>
                      <a:r>
                        <a:rPr lang="it-IT" sz="1500" u="none" strike="noStrike" dirty="0">
                          <a:effectLst/>
                        </a:rPr>
                        <a:t> </a:t>
                      </a:r>
                      <a:r>
                        <a:rPr lang="it-IT" sz="1500" u="none" strike="noStrike" dirty="0" err="1">
                          <a:effectLst/>
                        </a:rPr>
                        <a:t>modeller</a:t>
                      </a:r>
                      <a:endParaRPr lang="it-IT" sz="1500" b="0" i="0" u="none" strike="noStrike" dirty="0">
                        <a:solidFill>
                          <a:srgbClr val="000000"/>
                        </a:solidFill>
                        <a:effectLst/>
                        <a:latin typeface="Calibri" panose="020F0502020204030204" pitchFamily="34" charset="0"/>
                      </a:endParaRPr>
                    </a:p>
                  </a:txBody>
                  <a:tcPr marL="8889" marR="8889" marT="8889" marB="0" anchor="b"/>
                </a:tc>
                <a:tc>
                  <a:txBody>
                    <a:bodyPr/>
                    <a:lstStyle/>
                    <a:p>
                      <a:pPr algn="l" fontAlgn="b"/>
                      <a:r>
                        <a:rPr lang="tr-TR" sz="1500" u="sng" strike="noStrike">
                          <a:effectLst/>
                          <a:hlinkClick r:id="rId7"/>
                        </a:rPr>
                        <a:t>Models - Hugging Face</a:t>
                      </a:r>
                      <a:endParaRPr lang="tr-TR"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3461083779"/>
                  </a:ext>
                </a:extLst>
              </a:tr>
              <a:tr h="301486">
                <a:tc>
                  <a:txBody>
                    <a:bodyPr/>
                    <a:lstStyle/>
                    <a:p>
                      <a:pPr algn="l" fontAlgn="b"/>
                      <a:r>
                        <a:rPr lang="it-IT" sz="1500" u="none" strike="noStrike" dirty="0">
                          <a:effectLst/>
                        </a:rPr>
                        <a:t>Fine </a:t>
                      </a:r>
                      <a:r>
                        <a:rPr lang="it-IT" sz="1500" u="none" strike="noStrike" dirty="0" err="1">
                          <a:effectLst/>
                        </a:rPr>
                        <a:t>Tune</a:t>
                      </a:r>
                      <a:r>
                        <a:rPr lang="it-IT" sz="1500" u="none" strike="noStrike" dirty="0">
                          <a:effectLst/>
                        </a:rPr>
                        <a:t> </a:t>
                      </a:r>
                      <a:r>
                        <a:rPr lang="it-IT" sz="1500" u="none" strike="noStrike" dirty="0" err="1">
                          <a:effectLst/>
                        </a:rPr>
                        <a:t>Edilmiş</a:t>
                      </a:r>
                      <a:r>
                        <a:rPr lang="it-IT" sz="1500" u="none" strike="noStrike" dirty="0">
                          <a:effectLst/>
                        </a:rPr>
                        <a:t> </a:t>
                      </a:r>
                      <a:r>
                        <a:rPr lang="it-IT" sz="1500" u="none" strike="noStrike" dirty="0" err="1">
                          <a:effectLst/>
                        </a:rPr>
                        <a:t>bazı</a:t>
                      </a:r>
                      <a:r>
                        <a:rPr lang="it-IT" sz="1500" u="none" strike="noStrike" dirty="0">
                          <a:effectLst/>
                        </a:rPr>
                        <a:t> </a:t>
                      </a:r>
                      <a:r>
                        <a:rPr lang="it-IT" sz="1500" u="none" strike="noStrike" dirty="0" err="1">
                          <a:effectLst/>
                        </a:rPr>
                        <a:t>modeller</a:t>
                      </a:r>
                      <a:endParaRPr lang="it-IT" sz="1500" b="0" i="0" u="none" strike="noStrike" dirty="0">
                        <a:solidFill>
                          <a:srgbClr val="000000"/>
                        </a:solidFill>
                        <a:effectLst/>
                        <a:latin typeface="Calibri" panose="020F0502020204030204" pitchFamily="34" charset="0"/>
                      </a:endParaRPr>
                    </a:p>
                  </a:txBody>
                  <a:tcPr marL="8889" marR="8889" marT="8889" marB="0" anchor="b"/>
                </a:tc>
                <a:tc>
                  <a:txBody>
                    <a:bodyPr/>
                    <a:lstStyle/>
                    <a:p>
                      <a:pPr algn="l" fontAlgn="b"/>
                      <a:r>
                        <a:rPr lang="tr-TR" sz="1500" u="sng" strike="noStrike">
                          <a:effectLst/>
                          <a:hlinkClick r:id="rId8"/>
                        </a:rPr>
                        <a:t>TheBloke/dolphin-2.5-mixtral-8x7b-GGUF · Hugging Face</a:t>
                      </a:r>
                      <a:endParaRPr lang="tr-TR"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3587063939"/>
                  </a:ext>
                </a:extLst>
              </a:tr>
              <a:tr h="773416">
                <a:tc>
                  <a:txBody>
                    <a:bodyPr/>
                    <a:lstStyle/>
                    <a:p>
                      <a:pPr algn="l" fontAlgn="b"/>
                      <a:r>
                        <a:rPr lang="tr-TR" sz="1500" u="none" strike="noStrike" dirty="0">
                          <a:effectLst/>
                        </a:rPr>
                        <a:t>Test/arayüz</a:t>
                      </a:r>
                      <a:endParaRPr lang="tr-TR" sz="1500" b="0" i="0" u="none" strike="noStrike" dirty="0">
                        <a:solidFill>
                          <a:srgbClr val="000000"/>
                        </a:solidFill>
                        <a:effectLst/>
                        <a:latin typeface="Calibri" panose="020F0502020204030204" pitchFamily="34" charset="0"/>
                      </a:endParaRPr>
                    </a:p>
                  </a:txBody>
                  <a:tcPr marL="8889" marR="8889" marT="8889" marB="0" anchor="b"/>
                </a:tc>
                <a:tc>
                  <a:txBody>
                    <a:bodyPr/>
                    <a:lstStyle/>
                    <a:p>
                      <a:pPr algn="l" fontAlgn="b"/>
                      <a:r>
                        <a:rPr lang="en-US" sz="1500" u="sng" strike="noStrike">
                          <a:effectLst/>
                          <a:hlinkClick r:id="rId9"/>
                        </a:rPr>
                        <a:t>Troyanovsky/Local-LLM-Comparison-Colab-UI: Compare the performance of different LLM that can be deployed locally on consumer hardware. Run yourself with Colab WebUI. (github.com)</a:t>
                      </a:r>
                      <a:endParaRPr lang="en-US"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4039450595"/>
                  </a:ext>
                </a:extLst>
              </a:tr>
              <a:tr h="537451">
                <a:tc>
                  <a:txBody>
                    <a:bodyPr/>
                    <a:lstStyle/>
                    <a:p>
                      <a:pPr algn="l" fontAlgn="b"/>
                      <a:r>
                        <a:rPr lang="tr-TR" sz="1500" u="none" strike="noStrike" dirty="0">
                          <a:effectLst/>
                        </a:rPr>
                        <a:t>Test/arayüz</a:t>
                      </a:r>
                      <a:endParaRPr lang="tr-TR" sz="1500" b="0" i="0" u="none" strike="noStrike" dirty="0">
                        <a:solidFill>
                          <a:srgbClr val="000000"/>
                        </a:solidFill>
                        <a:effectLst/>
                        <a:latin typeface="Calibri" panose="020F0502020204030204" pitchFamily="34" charset="0"/>
                      </a:endParaRPr>
                    </a:p>
                  </a:txBody>
                  <a:tcPr marL="8889" marR="8889" marT="8889" marB="0" anchor="b"/>
                </a:tc>
                <a:tc>
                  <a:txBody>
                    <a:bodyPr/>
                    <a:lstStyle/>
                    <a:p>
                      <a:pPr algn="l" fontAlgn="b"/>
                      <a:r>
                        <a:rPr lang="tr-TR" sz="1500" u="sng" strike="noStrike">
                          <a:effectLst/>
                          <a:hlinkClick r:id="rId10"/>
                        </a:rPr>
                        <a:t>ggerganov/llama.cpp: Port of Facebook's LLaMA model in C/C++ (github.com)</a:t>
                      </a:r>
                      <a:endParaRPr lang="tr-TR"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3119370994"/>
                  </a:ext>
                </a:extLst>
              </a:tr>
              <a:tr h="301486">
                <a:tc>
                  <a:txBody>
                    <a:bodyPr/>
                    <a:lstStyle/>
                    <a:p>
                      <a:pPr algn="l" fontAlgn="b"/>
                      <a:r>
                        <a:rPr lang="tr-TR" sz="1500" u="none" strike="noStrike">
                          <a:effectLst/>
                        </a:rPr>
                        <a:t>Test/arayüz</a:t>
                      </a:r>
                      <a:endParaRPr lang="tr-TR" sz="1500" b="0" i="0" u="none" strike="noStrike">
                        <a:solidFill>
                          <a:srgbClr val="000000"/>
                        </a:solidFill>
                        <a:effectLst/>
                        <a:latin typeface="Calibri" panose="020F0502020204030204" pitchFamily="34" charset="0"/>
                      </a:endParaRPr>
                    </a:p>
                  </a:txBody>
                  <a:tcPr marL="8889" marR="8889" marT="8889" marB="0" anchor="b"/>
                </a:tc>
                <a:tc>
                  <a:txBody>
                    <a:bodyPr/>
                    <a:lstStyle/>
                    <a:p>
                      <a:pPr algn="l" fontAlgn="b"/>
                      <a:r>
                        <a:rPr lang="en-US" sz="1500" u="sng" strike="noStrike">
                          <a:effectLst/>
                          <a:hlinkClick r:id="rId11"/>
                        </a:rPr>
                        <a:t>LM Studio - Discover, download, and run local LLMs</a:t>
                      </a:r>
                      <a:endParaRPr lang="en-US"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2416815338"/>
                  </a:ext>
                </a:extLst>
              </a:tr>
              <a:tr h="301486">
                <a:tc>
                  <a:txBody>
                    <a:bodyPr/>
                    <a:lstStyle/>
                    <a:p>
                      <a:pPr algn="l" fontAlgn="b"/>
                      <a:r>
                        <a:rPr lang="tr-TR" sz="1500" u="none" strike="noStrike" dirty="0">
                          <a:effectLst/>
                        </a:rPr>
                        <a:t>Model/arayüz</a:t>
                      </a:r>
                      <a:endParaRPr lang="tr-TR" sz="1500" b="0" i="0" u="none" strike="noStrike" dirty="0">
                        <a:solidFill>
                          <a:srgbClr val="000000"/>
                        </a:solidFill>
                        <a:effectLst/>
                        <a:latin typeface="Calibri" panose="020F0502020204030204" pitchFamily="34" charset="0"/>
                      </a:endParaRPr>
                    </a:p>
                  </a:txBody>
                  <a:tcPr marL="8889" marR="8889" marT="8889" marB="0" anchor="b"/>
                </a:tc>
                <a:tc>
                  <a:txBody>
                    <a:bodyPr/>
                    <a:lstStyle/>
                    <a:p>
                      <a:pPr algn="l" fontAlgn="b"/>
                      <a:r>
                        <a:rPr lang="tr-TR" sz="1500" u="sng" strike="noStrike">
                          <a:effectLst/>
                          <a:hlinkClick r:id="rId12"/>
                        </a:rPr>
                        <a:t>https://gpt4all.io/index.html</a:t>
                      </a:r>
                      <a:endParaRPr lang="tr-TR"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1383698504"/>
                  </a:ext>
                </a:extLst>
              </a:tr>
              <a:tr h="537451">
                <a:tc>
                  <a:txBody>
                    <a:bodyPr/>
                    <a:lstStyle/>
                    <a:p>
                      <a:pPr algn="l" fontAlgn="b"/>
                      <a:r>
                        <a:rPr lang="tr-TR" sz="1500" u="none" strike="noStrike" dirty="0">
                          <a:effectLst/>
                        </a:rPr>
                        <a:t>Binlerce modeli kullanmamıza olanak sağlayan API/arayüz</a:t>
                      </a:r>
                      <a:endParaRPr lang="tr-TR" sz="1500" b="0" i="0" u="none" strike="noStrike" dirty="0">
                        <a:solidFill>
                          <a:srgbClr val="000000"/>
                        </a:solidFill>
                        <a:effectLst/>
                        <a:latin typeface="Calibri" panose="020F0502020204030204" pitchFamily="34" charset="0"/>
                      </a:endParaRPr>
                    </a:p>
                  </a:txBody>
                  <a:tcPr marL="8889" marR="8889" marT="8889" marB="0" anchor="b"/>
                </a:tc>
                <a:tc>
                  <a:txBody>
                    <a:bodyPr/>
                    <a:lstStyle/>
                    <a:p>
                      <a:pPr algn="l" fontAlgn="b"/>
                      <a:r>
                        <a:rPr lang="tr-TR" sz="1500" u="sng" strike="noStrike">
                          <a:effectLst/>
                          <a:hlinkClick r:id="rId13"/>
                        </a:rPr>
                        <a:t>https://github.com/huggingface/transformers</a:t>
                      </a:r>
                      <a:endParaRPr lang="tr-TR"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28679143"/>
                  </a:ext>
                </a:extLst>
              </a:tr>
              <a:tr h="537451">
                <a:tc>
                  <a:txBody>
                    <a:bodyPr/>
                    <a:lstStyle/>
                    <a:p>
                      <a:pPr algn="l" fontAlgn="b"/>
                      <a:r>
                        <a:rPr lang="tr-TR" sz="1500" u="none" strike="noStrike">
                          <a:effectLst/>
                        </a:rPr>
                        <a:t>Modeli client side web app'e çevirmek</a:t>
                      </a:r>
                      <a:endParaRPr lang="tr-TR" sz="1500" b="0" i="0" u="none" strike="noStrike">
                        <a:solidFill>
                          <a:srgbClr val="000000"/>
                        </a:solidFill>
                        <a:effectLst/>
                        <a:latin typeface="Calibri" panose="020F0502020204030204" pitchFamily="34" charset="0"/>
                      </a:endParaRPr>
                    </a:p>
                  </a:txBody>
                  <a:tcPr marL="8889" marR="8889" marT="8889" marB="0" anchor="b"/>
                </a:tc>
                <a:tc>
                  <a:txBody>
                    <a:bodyPr/>
                    <a:lstStyle/>
                    <a:p>
                      <a:pPr algn="l" fontAlgn="b"/>
                      <a:r>
                        <a:rPr lang="en-US" sz="1500" u="sng" strike="noStrike">
                          <a:effectLst/>
                          <a:hlinkClick r:id="rId14"/>
                        </a:rPr>
                        <a:t>Building LLM-Powered Web Apps with Client-Side Technology · Ollama Blog</a:t>
                      </a:r>
                      <a:endParaRPr lang="en-US" sz="1500" b="0" i="0" u="sng" strike="noStrike">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4179984916"/>
                  </a:ext>
                </a:extLst>
              </a:tr>
              <a:tr h="301486">
                <a:tc>
                  <a:txBody>
                    <a:bodyPr/>
                    <a:lstStyle/>
                    <a:p>
                      <a:pPr algn="l" fontAlgn="b"/>
                      <a:r>
                        <a:rPr lang="tr-TR" sz="1500" u="none" strike="noStrike">
                          <a:effectLst/>
                        </a:rPr>
                        <a:t>Langchain</a:t>
                      </a:r>
                      <a:endParaRPr lang="tr-TR" sz="1500" b="0" i="0" u="none" strike="noStrike">
                        <a:solidFill>
                          <a:srgbClr val="000000"/>
                        </a:solidFill>
                        <a:effectLst/>
                        <a:latin typeface="Calibri" panose="020F0502020204030204" pitchFamily="34" charset="0"/>
                      </a:endParaRPr>
                    </a:p>
                  </a:txBody>
                  <a:tcPr marL="8889" marR="8889" marT="8889" marB="0" anchor="b"/>
                </a:tc>
                <a:tc>
                  <a:txBody>
                    <a:bodyPr/>
                    <a:lstStyle/>
                    <a:p>
                      <a:pPr algn="l" fontAlgn="b"/>
                      <a:r>
                        <a:rPr lang="tr-TR" sz="1500" u="sng" strike="noStrike" dirty="0" err="1">
                          <a:effectLst/>
                          <a:hlinkClick r:id="rId15"/>
                        </a:rPr>
                        <a:t>Introduction</a:t>
                      </a:r>
                      <a:r>
                        <a:rPr lang="tr-TR" sz="1500" u="sng" strike="noStrike" dirty="0">
                          <a:effectLst/>
                          <a:hlinkClick r:id="rId15"/>
                        </a:rPr>
                        <a:t> | 🦜️🔗 </a:t>
                      </a:r>
                      <a:r>
                        <a:rPr lang="tr-TR" sz="1500" u="sng" strike="noStrike" dirty="0" err="1">
                          <a:effectLst/>
                          <a:hlinkClick r:id="rId15"/>
                        </a:rPr>
                        <a:t>Langchain</a:t>
                      </a:r>
                      <a:endParaRPr lang="tr-TR" sz="1500" b="0" i="0" u="sng" strike="noStrike" dirty="0">
                        <a:solidFill>
                          <a:srgbClr val="0563C1"/>
                        </a:solidFill>
                        <a:effectLst/>
                        <a:latin typeface="Calibri" panose="020F0502020204030204" pitchFamily="34" charset="0"/>
                      </a:endParaRPr>
                    </a:p>
                  </a:txBody>
                  <a:tcPr marL="8889" marR="8889" marT="8889" marB="0" anchor="b"/>
                </a:tc>
                <a:extLst>
                  <a:ext uri="{0D108BD9-81ED-4DB2-BD59-A6C34878D82A}">
                    <a16:rowId xmlns:a16="http://schemas.microsoft.com/office/drawing/2014/main" val="3540810371"/>
                  </a:ext>
                </a:extLst>
              </a:tr>
            </a:tbl>
          </a:graphicData>
        </a:graphic>
      </p:graphicFrame>
    </p:spTree>
    <p:extLst>
      <p:ext uri="{BB962C8B-B14F-4D97-AF65-F5344CB8AC3E}">
        <p14:creationId xmlns:p14="http://schemas.microsoft.com/office/powerpoint/2010/main" val="287032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45A7D0B1-AD16-A570-0D9D-68F91A4B0659}"/>
              </a:ext>
            </a:extLst>
          </p:cNvPr>
          <p:cNvSpPr>
            <a:spLocks noGrp="1"/>
          </p:cNvSpPr>
          <p:nvPr>
            <p:ph type="title"/>
          </p:nvPr>
        </p:nvSpPr>
        <p:spPr>
          <a:xfrm>
            <a:off x="786385" y="841248"/>
            <a:ext cx="5129600" cy="5340097"/>
          </a:xfrm>
        </p:spPr>
        <p:txBody>
          <a:bodyPr anchor="ctr">
            <a:normAutofit/>
          </a:bodyPr>
          <a:lstStyle/>
          <a:p>
            <a:r>
              <a:rPr lang="tr-TR" sz="4800">
                <a:solidFill>
                  <a:schemeClr val="bg1"/>
                </a:solidFill>
              </a:rPr>
              <a:t>Neden Local olarak çalışan AI modelleri?	</a:t>
            </a:r>
          </a:p>
        </p:txBody>
      </p:sp>
      <p:graphicFrame>
        <p:nvGraphicFramePr>
          <p:cNvPr id="5" name="Content Placeholder 2">
            <a:extLst>
              <a:ext uri="{FF2B5EF4-FFF2-40B4-BE49-F238E27FC236}">
                <a16:creationId xmlns:a16="http://schemas.microsoft.com/office/drawing/2014/main" id="{04780E47-B269-9189-6C74-E409D990FD0B}"/>
              </a:ext>
            </a:extLst>
          </p:cNvPr>
          <p:cNvGraphicFramePr>
            <a:graphicFrameLocks noGrp="1"/>
          </p:cNvGraphicFramePr>
          <p:nvPr>
            <p:ph idx="1"/>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F4274E1-CBFB-04F9-0C47-DE1B9E4CE17A}"/>
              </a:ext>
            </a:extLst>
          </p:cNvPr>
          <p:cNvSpPr>
            <a:spLocks noGrp="1"/>
          </p:cNvSpPr>
          <p:nvPr>
            <p:ph type="ftr" sz="quarter" idx="11"/>
          </p:nvPr>
        </p:nvSpPr>
        <p:spPr/>
        <p:txBody>
          <a:bodyPr/>
          <a:lstStyle/>
          <a:p>
            <a:r>
              <a:rPr lang="tr-TR"/>
              <a:t>NDBS - Office Day</a:t>
            </a:r>
          </a:p>
        </p:txBody>
      </p:sp>
      <p:sp>
        <p:nvSpPr>
          <p:cNvPr id="4" name="Date Placeholder 3">
            <a:extLst>
              <a:ext uri="{FF2B5EF4-FFF2-40B4-BE49-F238E27FC236}">
                <a16:creationId xmlns:a16="http://schemas.microsoft.com/office/drawing/2014/main" id="{6BAE41AF-9075-783E-7BA7-D238CC7EB271}"/>
              </a:ext>
            </a:extLst>
          </p:cNvPr>
          <p:cNvSpPr>
            <a:spLocks noGrp="1"/>
          </p:cNvSpPr>
          <p:nvPr>
            <p:ph type="dt" sz="half" idx="10"/>
          </p:nvPr>
        </p:nvSpPr>
        <p:spPr/>
        <p:txBody>
          <a:bodyPr/>
          <a:lstStyle/>
          <a:p>
            <a:fld id="{26FBA5EE-BBAA-4689-9F3A-B3537A8AA5D5}" type="datetime1">
              <a:rPr lang="tr-TR" smtClean="0"/>
              <a:t>6.05.2024</a:t>
            </a:fld>
            <a:endParaRPr lang="tr-TR"/>
          </a:p>
        </p:txBody>
      </p:sp>
      <p:sp>
        <p:nvSpPr>
          <p:cNvPr id="6" name="Slide Number Placeholder 5">
            <a:extLst>
              <a:ext uri="{FF2B5EF4-FFF2-40B4-BE49-F238E27FC236}">
                <a16:creationId xmlns:a16="http://schemas.microsoft.com/office/drawing/2014/main" id="{3E74C407-EEC7-92EC-E5F1-6AEA0E1C459A}"/>
              </a:ext>
            </a:extLst>
          </p:cNvPr>
          <p:cNvSpPr>
            <a:spLocks noGrp="1"/>
          </p:cNvSpPr>
          <p:nvPr>
            <p:ph type="sldNum" sz="quarter" idx="12"/>
          </p:nvPr>
        </p:nvSpPr>
        <p:spPr/>
        <p:txBody>
          <a:bodyPr/>
          <a:lstStyle/>
          <a:p>
            <a:fld id="{AA963BDE-BB14-421B-A805-412583AFEA31}" type="slidenum">
              <a:rPr lang="tr-TR" smtClean="0"/>
              <a:t>21</a:t>
            </a:fld>
            <a:endParaRPr lang="tr-TR"/>
          </a:p>
        </p:txBody>
      </p:sp>
    </p:spTree>
    <p:extLst>
      <p:ext uri="{BB962C8B-B14F-4D97-AF65-F5344CB8AC3E}">
        <p14:creationId xmlns:p14="http://schemas.microsoft.com/office/powerpoint/2010/main" val="3785013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5750E8B-4433-32B8-6D68-D0E87C2CC9B9}"/>
              </a:ext>
            </a:extLst>
          </p:cNvPr>
          <p:cNvSpPr>
            <a:spLocks noGrp="1"/>
          </p:cNvSpPr>
          <p:nvPr>
            <p:ph type="title"/>
          </p:nvPr>
        </p:nvSpPr>
        <p:spPr>
          <a:xfrm>
            <a:off x="479394" y="1070800"/>
            <a:ext cx="3939688" cy="5583126"/>
          </a:xfrm>
        </p:spPr>
        <p:txBody>
          <a:bodyPr>
            <a:normAutofit/>
          </a:bodyPr>
          <a:lstStyle/>
          <a:p>
            <a:pPr algn="r"/>
            <a:r>
              <a:rPr lang="tr-TR" sz="8000"/>
              <a:t>Model Fine Tuning</a:t>
            </a:r>
          </a:p>
        </p:txBody>
      </p:sp>
      <p:sp>
        <p:nvSpPr>
          <p:cNvPr id="4" name="Date Placeholder 3">
            <a:extLst>
              <a:ext uri="{FF2B5EF4-FFF2-40B4-BE49-F238E27FC236}">
                <a16:creationId xmlns:a16="http://schemas.microsoft.com/office/drawing/2014/main" id="{90C5344F-3541-63B0-4437-F495A22870F1}"/>
              </a:ext>
            </a:extLst>
          </p:cNvPr>
          <p:cNvSpPr>
            <a:spLocks noGrp="1"/>
          </p:cNvSpPr>
          <p:nvPr>
            <p:ph type="dt" sz="half" idx="10"/>
          </p:nvPr>
        </p:nvSpPr>
        <p:spPr>
          <a:xfrm>
            <a:off x="838200" y="320400"/>
            <a:ext cx="2743200" cy="365125"/>
          </a:xfrm>
        </p:spPr>
        <p:txBody>
          <a:bodyPr>
            <a:normAutofit/>
          </a:bodyPr>
          <a:lstStyle/>
          <a:p>
            <a:pPr>
              <a:spcAft>
                <a:spcPts val="600"/>
              </a:spcAft>
            </a:pPr>
            <a:fld id="{EE647C04-59B4-4E91-86EC-8E9AF3D9554C}" type="datetime1">
              <a:rPr lang="tr-TR">
                <a:solidFill>
                  <a:schemeClr val="tx1">
                    <a:alpha val="60000"/>
                  </a:schemeClr>
                </a:solidFill>
              </a:rPr>
              <a:pPr>
                <a:spcAft>
                  <a:spcPts val="600"/>
                </a:spcAft>
              </a:pPr>
              <a:t>6.05.2024</a:t>
            </a:fld>
            <a:endParaRPr lang="tr-TR">
              <a:solidFill>
                <a:schemeClr val="tx1">
                  <a:alpha val="60000"/>
                </a:schemeClr>
              </a:solidFill>
            </a:endParaRPr>
          </a:p>
        </p:txBody>
      </p:sp>
      <p:sp>
        <p:nvSpPr>
          <p:cNvPr id="5" name="Footer Placeholder 4">
            <a:extLst>
              <a:ext uri="{FF2B5EF4-FFF2-40B4-BE49-F238E27FC236}">
                <a16:creationId xmlns:a16="http://schemas.microsoft.com/office/drawing/2014/main" id="{61DE650F-69E2-3060-2284-CB6A3CDA2660}"/>
              </a:ext>
            </a:extLst>
          </p:cNvPr>
          <p:cNvSpPr>
            <a:spLocks noGrp="1"/>
          </p:cNvSpPr>
          <p:nvPr>
            <p:ph type="ftr" sz="quarter" idx="11"/>
          </p:nvPr>
        </p:nvSpPr>
        <p:spPr>
          <a:xfrm>
            <a:off x="4038600" y="320400"/>
            <a:ext cx="4114800" cy="365125"/>
          </a:xfrm>
        </p:spPr>
        <p:txBody>
          <a:bodyPr>
            <a:normAutofit/>
          </a:bodyPr>
          <a:lstStyle/>
          <a:p>
            <a:pPr>
              <a:spcAft>
                <a:spcPts val="600"/>
              </a:spcAft>
            </a:pPr>
            <a:r>
              <a:rPr lang="tr-TR">
                <a:solidFill>
                  <a:schemeClr val="tx1">
                    <a:alpha val="60000"/>
                  </a:schemeClr>
                </a:solidFill>
              </a:rPr>
              <a:t>NDBS - Office Day</a:t>
            </a:r>
          </a:p>
        </p:txBody>
      </p:sp>
      <p:sp>
        <p:nvSpPr>
          <p:cNvPr id="6" name="Slide Number Placeholder 5">
            <a:extLst>
              <a:ext uri="{FF2B5EF4-FFF2-40B4-BE49-F238E27FC236}">
                <a16:creationId xmlns:a16="http://schemas.microsoft.com/office/drawing/2014/main" id="{7AA620F3-CB93-32ED-76E7-85F8CB3F1068}"/>
              </a:ext>
            </a:extLst>
          </p:cNvPr>
          <p:cNvSpPr>
            <a:spLocks noGrp="1"/>
          </p:cNvSpPr>
          <p:nvPr>
            <p:ph type="sldNum" sz="quarter" idx="12"/>
          </p:nvPr>
        </p:nvSpPr>
        <p:spPr>
          <a:xfrm>
            <a:off x="8610600" y="320400"/>
            <a:ext cx="2743200" cy="365125"/>
          </a:xfrm>
        </p:spPr>
        <p:txBody>
          <a:bodyPr>
            <a:normAutofit/>
          </a:bodyPr>
          <a:lstStyle/>
          <a:p>
            <a:pPr>
              <a:spcAft>
                <a:spcPts val="600"/>
              </a:spcAft>
            </a:pPr>
            <a:fld id="{AA963BDE-BB14-421B-A805-412583AFEA31}" type="slidenum">
              <a:rPr lang="tr-TR">
                <a:solidFill>
                  <a:schemeClr val="tx1">
                    <a:alpha val="60000"/>
                  </a:schemeClr>
                </a:solidFill>
              </a:rPr>
              <a:pPr>
                <a:spcAft>
                  <a:spcPts val="600"/>
                </a:spcAft>
              </a:pPr>
              <a:t>22</a:t>
            </a:fld>
            <a:endParaRPr lang="tr-TR">
              <a:solidFill>
                <a:schemeClr val="tx1">
                  <a:alpha val="60000"/>
                </a:schemeClr>
              </a:solidFill>
            </a:endParaRPr>
          </a:p>
        </p:txBody>
      </p:sp>
      <p:cxnSp>
        <p:nvCxnSpPr>
          <p:cNvPr id="14" name="Straight Connector 1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AA70A99F-2C0E-220F-34C6-9316F9055D4C}"/>
              </a:ext>
            </a:extLst>
          </p:cNvPr>
          <p:cNvGraphicFramePr>
            <a:graphicFrameLocks noGrp="1"/>
          </p:cNvGraphicFramePr>
          <p:nvPr>
            <p:ph idx="1"/>
            <p:extLst>
              <p:ext uri="{D42A27DB-BD31-4B8C-83A1-F6EECF244321}">
                <p14:modId xmlns:p14="http://schemas.microsoft.com/office/powerpoint/2010/main" val="4000699058"/>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163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2D39E-6BD0-BB59-B780-814ED68E85CC}"/>
              </a:ext>
            </a:extLst>
          </p:cNvPr>
          <p:cNvSpPr>
            <a:spLocks noGrp="1"/>
          </p:cNvSpPr>
          <p:nvPr>
            <p:ph type="title"/>
          </p:nvPr>
        </p:nvSpPr>
        <p:spPr>
          <a:xfrm>
            <a:off x="630936" y="502920"/>
            <a:ext cx="3419856" cy="1463040"/>
          </a:xfrm>
        </p:spPr>
        <p:txBody>
          <a:bodyPr anchor="ctr">
            <a:normAutofit/>
          </a:bodyPr>
          <a:lstStyle/>
          <a:p>
            <a:r>
              <a:rPr lang="tr-TR" sz="4800">
                <a:hlinkClick r:id="rId2"/>
              </a:rPr>
              <a:t>1. PyTorch</a:t>
            </a:r>
            <a:endParaRPr lang="tr-TR" sz="4800"/>
          </a:p>
        </p:txBody>
      </p:sp>
      <p:sp>
        <p:nvSpPr>
          <p:cNvPr id="308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612C86-BE32-0D50-34C5-B5B4EF25DCE6}"/>
              </a:ext>
            </a:extLst>
          </p:cNvPr>
          <p:cNvSpPr>
            <a:spLocks noGrp="1"/>
          </p:cNvSpPr>
          <p:nvPr>
            <p:ph idx="1"/>
          </p:nvPr>
        </p:nvSpPr>
        <p:spPr>
          <a:xfrm>
            <a:off x="4654295" y="502920"/>
            <a:ext cx="6894576" cy="1463040"/>
          </a:xfrm>
        </p:spPr>
        <p:txBody>
          <a:bodyPr anchor="ctr">
            <a:normAutofit/>
          </a:bodyPr>
          <a:lstStyle/>
          <a:p>
            <a:r>
              <a:rPr lang="tr-TR" sz="2000"/>
              <a:t>TensorFlow ve JAX altyapısındaki tüm modelleri destekliyor.</a:t>
            </a:r>
          </a:p>
          <a:p>
            <a:r>
              <a:rPr lang="tr-TR" sz="2000"/>
              <a:t>En sık kullanılan en gelişmiş Framework.</a:t>
            </a:r>
          </a:p>
          <a:p>
            <a:r>
              <a:rPr lang="tr-TR" sz="2000"/>
              <a:t>Dokümantasyonu detaylı ve bolca örneklerle dolu.</a:t>
            </a:r>
          </a:p>
          <a:p>
            <a:endParaRPr lang="tr-TR" sz="2000"/>
          </a:p>
        </p:txBody>
      </p:sp>
      <p:pic>
        <p:nvPicPr>
          <p:cNvPr id="3074" name="Picture 2" descr="a pytorch workflow flowchat">
            <a:extLst>
              <a:ext uri="{FF2B5EF4-FFF2-40B4-BE49-F238E27FC236}">
                <a16:creationId xmlns:a16="http://schemas.microsoft.com/office/drawing/2014/main" id="{C71A8968-2E37-2F56-A847-76F2AA0077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 y="2319031"/>
            <a:ext cx="10917936" cy="390316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7884BA4-1785-A49D-56D0-4DC952DEE364}"/>
              </a:ext>
            </a:extLst>
          </p:cNvPr>
          <p:cNvSpPr>
            <a:spLocks noGrp="1"/>
          </p:cNvSpPr>
          <p:nvPr>
            <p:ph type="dt" sz="half" idx="10"/>
          </p:nvPr>
        </p:nvSpPr>
        <p:spPr>
          <a:xfrm>
            <a:off x="838200" y="6356350"/>
            <a:ext cx="2743200" cy="365125"/>
          </a:xfrm>
        </p:spPr>
        <p:txBody>
          <a:bodyPr>
            <a:normAutofit/>
          </a:bodyPr>
          <a:lstStyle/>
          <a:p>
            <a:pPr>
              <a:spcAft>
                <a:spcPts val="600"/>
              </a:spcAft>
            </a:pPr>
            <a:fld id="{EE647C04-59B4-4E91-86EC-8E9AF3D9554C}" type="datetime1">
              <a:rPr lang="tr-TR" smtClean="0"/>
              <a:pPr>
                <a:spcAft>
                  <a:spcPts val="600"/>
                </a:spcAft>
              </a:pPr>
              <a:t>6.05.2024</a:t>
            </a:fld>
            <a:endParaRPr lang="tr-TR"/>
          </a:p>
        </p:txBody>
      </p:sp>
      <p:sp>
        <p:nvSpPr>
          <p:cNvPr id="5" name="Footer Placeholder 4">
            <a:extLst>
              <a:ext uri="{FF2B5EF4-FFF2-40B4-BE49-F238E27FC236}">
                <a16:creationId xmlns:a16="http://schemas.microsoft.com/office/drawing/2014/main" id="{E02D75C4-55B4-3297-6987-510D0F55332A}"/>
              </a:ext>
            </a:extLst>
          </p:cNvPr>
          <p:cNvSpPr>
            <a:spLocks noGrp="1"/>
          </p:cNvSpPr>
          <p:nvPr>
            <p:ph type="ftr" sz="quarter" idx="11"/>
          </p:nvPr>
        </p:nvSpPr>
        <p:spPr>
          <a:xfrm>
            <a:off x="4038600" y="6356350"/>
            <a:ext cx="4114800" cy="365125"/>
          </a:xfrm>
        </p:spPr>
        <p:txBody>
          <a:bodyPr>
            <a:normAutofit/>
          </a:bodyPr>
          <a:lstStyle/>
          <a:p>
            <a:pPr>
              <a:spcAft>
                <a:spcPts val="600"/>
              </a:spcAft>
            </a:pPr>
            <a:r>
              <a:rPr lang="tr-TR"/>
              <a:t>NDBS - Office Day</a:t>
            </a:r>
          </a:p>
        </p:txBody>
      </p:sp>
      <p:sp>
        <p:nvSpPr>
          <p:cNvPr id="6" name="Slide Number Placeholder 5">
            <a:extLst>
              <a:ext uri="{FF2B5EF4-FFF2-40B4-BE49-F238E27FC236}">
                <a16:creationId xmlns:a16="http://schemas.microsoft.com/office/drawing/2014/main" id="{6C18E98C-CEA2-FDD5-CCA8-C63D17B52E74}"/>
              </a:ext>
            </a:extLst>
          </p:cNvPr>
          <p:cNvSpPr>
            <a:spLocks noGrp="1"/>
          </p:cNvSpPr>
          <p:nvPr>
            <p:ph type="sldNum" sz="quarter" idx="12"/>
          </p:nvPr>
        </p:nvSpPr>
        <p:spPr>
          <a:xfrm>
            <a:off x="8610600" y="6356350"/>
            <a:ext cx="2743200" cy="365125"/>
          </a:xfrm>
        </p:spPr>
        <p:txBody>
          <a:bodyPr>
            <a:normAutofit/>
          </a:bodyPr>
          <a:lstStyle/>
          <a:p>
            <a:pPr>
              <a:spcAft>
                <a:spcPts val="600"/>
              </a:spcAft>
            </a:pPr>
            <a:fld id="{AA963BDE-BB14-421B-A805-412583AFEA31}" type="slidenum">
              <a:rPr lang="tr-TR" smtClean="0"/>
              <a:pPr>
                <a:spcAft>
                  <a:spcPts val="600"/>
                </a:spcAft>
              </a:pPr>
              <a:t>23</a:t>
            </a:fld>
            <a:endParaRPr lang="tr-TR"/>
          </a:p>
        </p:txBody>
      </p:sp>
    </p:spTree>
    <p:extLst>
      <p:ext uri="{BB962C8B-B14F-4D97-AF65-F5344CB8AC3E}">
        <p14:creationId xmlns:p14="http://schemas.microsoft.com/office/powerpoint/2010/main" val="16528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AAA7E1B2-1399-7F25-D439-FCDADC13C788}"/>
              </a:ext>
            </a:extLst>
          </p:cNvPr>
          <p:cNvPicPr>
            <a:picLocks noGrp="1" noChangeAspect="1"/>
          </p:cNvPicPr>
          <p:nvPr>
            <p:ph idx="1"/>
          </p:nvPr>
        </p:nvPicPr>
        <p:blipFill>
          <a:blip r:embed="rId3"/>
          <a:stretch>
            <a:fillRect/>
          </a:stretch>
        </p:blipFill>
        <p:spPr>
          <a:xfrm>
            <a:off x="1641624" y="1322868"/>
            <a:ext cx="8908751" cy="4766181"/>
          </a:xfrm>
          <a:prstGeom prst="rect">
            <a:avLst/>
          </a:prstGeom>
        </p:spPr>
      </p:pic>
      <p:sp>
        <p:nvSpPr>
          <p:cNvPr id="4" name="Date Placeholder 3">
            <a:extLst>
              <a:ext uri="{FF2B5EF4-FFF2-40B4-BE49-F238E27FC236}">
                <a16:creationId xmlns:a16="http://schemas.microsoft.com/office/drawing/2014/main" id="{27DD2279-9895-3058-04D6-2B305D11CAA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E647C04-59B4-4E91-86EC-8E9AF3D9554C}" type="datetime1">
              <a:rPr lang="en-US">
                <a:solidFill>
                  <a:srgbClr val="FFFFFF"/>
                </a:solidFill>
              </a:rPr>
              <a:pPr>
                <a:spcAft>
                  <a:spcPts val="600"/>
                </a:spcAft>
              </a:pPr>
              <a:t>5/6/2024</a:t>
            </a:fld>
            <a:endParaRPr lang="en-US">
              <a:solidFill>
                <a:srgbClr val="FFFFFF"/>
              </a:solidFill>
            </a:endParaRPr>
          </a:p>
        </p:txBody>
      </p:sp>
      <p:sp>
        <p:nvSpPr>
          <p:cNvPr id="5" name="Footer Placeholder 4">
            <a:extLst>
              <a:ext uri="{FF2B5EF4-FFF2-40B4-BE49-F238E27FC236}">
                <a16:creationId xmlns:a16="http://schemas.microsoft.com/office/drawing/2014/main" id="{381A9728-F19A-D31B-DFAB-D3ED986E320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NDBS - Office Day</a:t>
            </a:r>
          </a:p>
        </p:txBody>
      </p:sp>
      <p:sp>
        <p:nvSpPr>
          <p:cNvPr id="6" name="Slide Number Placeholder 5">
            <a:extLst>
              <a:ext uri="{FF2B5EF4-FFF2-40B4-BE49-F238E27FC236}">
                <a16:creationId xmlns:a16="http://schemas.microsoft.com/office/drawing/2014/main" id="{CE068044-F695-7395-EA5C-F591E2CA319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A963BDE-BB14-421B-A805-412583AFEA31}" type="slidenum">
              <a:rPr lang="en-US">
                <a:solidFill>
                  <a:srgbClr val="FFFFFF"/>
                </a:solidFill>
              </a:rPr>
              <a:pPr>
                <a:spcAft>
                  <a:spcPts val="600"/>
                </a:spcAft>
              </a:pPr>
              <a:t>24</a:t>
            </a:fld>
            <a:endParaRPr lang="en-US">
              <a:solidFill>
                <a:srgbClr val="FFFFFF"/>
              </a:solidFill>
            </a:endParaRPr>
          </a:p>
        </p:txBody>
      </p:sp>
      <p:sp>
        <p:nvSpPr>
          <p:cNvPr id="10" name="TextBox 9">
            <a:extLst>
              <a:ext uri="{FF2B5EF4-FFF2-40B4-BE49-F238E27FC236}">
                <a16:creationId xmlns:a16="http://schemas.microsoft.com/office/drawing/2014/main" id="{36AF07C9-358A-D04A-6E4F-C3C63320E5BA}"/>
              </a:ext>
            </a:extLst>
          </p:cNvPr>
          <p:cNvSpPr txBox="1"/>
          <p:nvPr/>
        </p:nvSpPr>
        <p:spPr>
          <a:xfrm>
            <a:off x="1079159" y="716798"/>
            <a:ext cx="6098058" cy="369332"/>
          </a:xfrm>
          <a:prstGeom prst="rect">
            <a:avLst/>
          </a:prstGeom>
          <a:noFill/>
        </p:spPr>
        <p:txBody>
          <a:bodyPr wrap="square">
            <a:spAutoFit/>
          </a:bodyPr>
          <a:lstStyle/>
          <a:p>
            <a:r>
              <a:rPr lang="tr-TR" dirty="0">
                <a:hlinkClick r:id="rId4"/>
              </a:rPr>
              <a:t>https://www.learnpytorch.io/</a:t>
            </a:r>
            <a:endParaRPr lang="tr-TR" dirty="0"/>
          </a:p>
        </p:txBody>
      </p:sp>
    </p:spTree>
    <p:extLst>
      <p:ext uri="{BB962C8B-B14F-4D97-AF65-F5344CB8AC3E}">
        <p14:creationId xmlns:p14="http://schemas.microsoft.com/office/powerpoint/2010/main" val="1669708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A0EAB-D41E-D568-74C6-55240BEAAB4A}"/>
              </a:ext>
            </a:extLst>
          </p:cNvPr>
          <p:cNvSpPr>
            <a:spLocks noGrp="1"/>
          </p:cNvSpPr>
          <p:nvPr>
            <p:ph type="title"/>
          </p:nvPr>
        </p:nvSpPr>
        <p:spPr/>
        <p:txBody>
          <a:bodyPr/>
          <a:lstStyle/>
          <a:p>
            <a:r>
              <a:rPr lang="tr-TR" dirty="0">
                <a:hlinkClick r:id="rId2"/>
              </a:rPr>
              <a:t>2. </a:t>
            </a:r>
            <a:r>
              <a:rPr lang="tr-TR" dirty="0" err="1">
                <a:hlinkClick r:id="rId2"/>
              </a:rPr>
              <a:t>Huggingface</a:t>
            </a:r>
            <a:r>
              <a:rPr lang="tr-TR" dirty="0">
                <a:hlinkClick r:id="rId2"/>
              </a:rPr>
              <a:t> </a:t>
            </a:r>
            <a:r>
              <a:rPr lang="tr-TR" dirty="0" err="1">
                <a:hlinkClick r:id="rId2"/>
              </a:rPr>
              <a:t>Transformers</a:t>
            </a:r>
            <a:endParaRPr lang="tr-TR" dirty="0"/>
          </a:p>
        </p:txBody>
      </p:sp>
      <p:pic>
        <p:nvPicPr>
          <p:cNvPr id="8" name="Content Placeholder 7">
            <a:extLst>
              <a:ext uri="{FF2B5EF4-FFF2-40B4-BE49-F238E27FC236}">
                <a16:creationId xmlns:a16="http://schemas.microsoft.com/office/drawing/2014/main" id="{7EF949C2-6E7D-DBAD-2004-1319433E3EC3}"/>
              </a:ext>
            </a:extLst>
          </p:cNvPr>
          <p:cNvPicPr>
            <a:picLocks noGrp="1" noChangeAspect="1"/>
          </p:cNvPicPr>
          <p:nvPr>
            <p:ph idx="1"/>
          </p:nvPr>
        </p:nvPicPr>
        <p:blipFill>
          <a:blip r:embed="rId3"/>
          <a:stretch>
            <a:fillRect/>
          </a:stretch>
        </p:blipFill>
        <p:spPr>
          <a:xfrm>
            <a:off x="2896971" y="1825625"/>
            <a:ext cx="6398057" cy="4351338"/>
          </a:xfrm>
        </p:spPr>
      </p:pic>
      <p:sp>
        <p:nvSpPr>
          <p:cNvPr id="4" name="Date Placeholder 3">
            <a:extLst>
              <a:ext uri="{FF2B5EF4-FFF2-40B4-BE49-F238E27FC236}">
                <a16:creationId xmlns:a16="http://schemas.microsoft.com/office/drawing/2014/main" id="{63BFAEA4-C76B-6F69-CD3A-EC0ED7C218C7}"/>
              </a:ext>
            </a:extLst>
          </p:cNvPr>
          <p:cNvSpPr>
            <a:spLocks noGrp="1"/>
          </p:cNvSpPr>
          <p:nvPr>
            <p:ph type="dt" sz="half" idx="10"/>
          </p:nvPr>
        </p:nvSpPr>
        <p:spPr/>
        <p:txBody>
          <a:bodyPr/>
          <a:lstStyle/>
          <a:p>
            <a:fld id="{EE647C04-59B4-4E91-86EC-8E9AF3D9554C}" type="datetime1">
              <a:rPr lang="tr-TR" smtClean="0"/>
              <a:t>6.05.2024</a:t>
            </a:fld>
            <a:endParaRPr lang="tr-TR"/>
          </a:p>
        </p:txBody>
      </p:sp>
      <p:sp>
        <p:nvSpPr>
          <p:cNvPr id="5" name="Footer Placeholder 4">
            <a:extLst>
              <a:ext uri="{FF2B5EF4-FFF2-40B4-BE49-F238E27FC236}">
                <a16:creationId xmlns:a16="http://schemas.microsoft.com/office/drawing/2014/main" id="{42F57ED3-EC92-F7F0-0A12-119AAAF7C16E}"/>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F8CA5971-E21F-5E38-B36E-6CB3EA20ED49}"/>
              </a:ext>
            </a:extLst>
          </p:cNvPr>
          <p:cNvSpPr>
            <a:spLocks noGrp="1"/>
          </p:cNvSpPr>
          <p:nvPr>
            <p:ph type="sldNum" sz="quarter" idx="12"/>
          </p:nvPr>
        </p:nvSpPr>
        <p:spPr/>
        <p:txBody>
          <a:bodyPr/>
          <a:lstStyle/>
          <a:p>
            <a:fld id="{AA963BDE-BB14-421B-A805-412583AFEA31}" type="slidenum">
              <a:rPr lang="tr-TR" smtClean="0"/>
              <a:t>25</a:t>
            </a:fld>
            <a:endParaRPr lang="tr-TR"/>
          </a:p>
        </p:txBody>
      </p:sp>
    </p:spTree>
    <p:extLst>
      <p:ext uri="{BB962C8B-B14F-4D97-AF65-F5344CB8AC3E}">
        <p14:creationId xmlns:p14="http://schemas.microsoft.com/office/powerpoint/2010/main" val="3722479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5E356-AF17-517D-062B-236FFC917D9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İlk Modelimizi Fine-Tune Edelim</a:t>
            </a:r>
          </a:p>
        </p:txBody>
      </p:sp>
      <p:sp>
        <p:nvSpPr>
          <p:cNvPr id="3" name="Content Placeholder 2">
            <a:extLst>
              <a:ext uri="{FF2B5EF4-FFF2-40B4-BE49-F238E27FC236}">
                <a16:creationId xmlns:a16="http://schemas.microsoft.com/office/drawing/2014/main" id="{12072CF6-B7B1-B435-08D1-992B5227C3CF}"/>
              </a:ext>
            </a:extLst>
          </p:cNvPr>
          <p:cNvSpPr>
            <a:spLocks noGrp="1"/>
          </p:cNvSpPr>
          <p:nvPr>
            <p:ph idx="1"/>
          </p:nvPr>
        </p:nvSpPr>
        <p:spPr>
          <a:xfrm>
            <a:off x="8571507" y="387224"/>
            <a:ext cx="3291839" cy="830453"/>
          </a:xfrm>
        </p:spPr>
        <p:txBody>
          <a:bodyPr vert="horz" lIns="91440" tIns="45720" rIns="91440" bIns="45720" rtlCol="0" anchor="ctr">
            <a:normAutofit/>
          </a:bodyPr>
          <a:lstStyle/>
          <a:p>
            <a:pPr marL="0" indent="0">
              <a:buNone/>
            </a:pPr>
            <a:r>
              <a:rPr lang="en-US" sz="1700">
                <a:solidFill>
                  <a:srgbClr val="FFFFFF"/>
                </a:solidFill>
                <a:hlinkClick r:id="rId3"/>
              </a:rPr>
              <a:t>https://colab.research.google.com/drive/1al8u1AduDskDY6GaV6h2zGh6YM_izx2E?usp=sharing</a:t>
            </a:r>
            <a:endParaRPr lang="en-US" sz="1700">
              <a:solidFill>
                <a:srgbClr val="FFFFFF"/>
              </a:solidFill>
            </a:endParaRPr>
          </a:p>
        </p:txBody>
      </p:sp>
      <p:sp>
        <p:nvSpPr>
          <p:cNvPr id="5" name="Footer Placeholder 4">
            <a:extLst>
              <a:ext uri="{FF2B5EF4-FFF2-40B4-BE49-F238E27FC236}">
                <a16:creationId xmlns:a16="http://schemas.microsoft.com/office/drawing/2014/main" id="{AC43C0DB-F2BC-495C-8C2C-BBAFCCE7FDCE}"/>
              </a:ext>
            </a:extLst>
          </p:cNvPr>
          <p:cNvSpPr>
            <a:spLocks noGrp="1"/>
          </p:cNvSpPr>
          <p:nvPr>
            <p:ph type="ftr" sz="quarter" idx="11"/>
          </p:nvPr>
        </p:nvSpPr>
        <p:spPr>
          <a:xfrm rot="5400000">
            <a:off x="-1828800" y="2002536"/>
            <a:ext cx="4114800" cy="365125"/>
          </a:xfrm>
          <a:effectLst/>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NDBS - Office Day</a:t>
            </a:r>
          </a:p>
        </p:txBody>
      </p:sp>
      <p:pic>
        <p:nvPicPr>
          <p:cNvPr id="10" name="Picture 9">
            <a:extLst>
              <a:ext uri="{FF2B5EF4-FFF2-40B4-BE49-F238E27FC236}">
                <a16:creationId xmlns:a16="http://schemas.microsoft.com/office/drawing/2014/main" id="{9D105A4E-154E-AA44-1AB9-9C2E7E2A3208}"/>
              </a:ext>
            </a:extLst>
          </p:cNvPr>
          <p:cNvPicPr>
            <a:picLocks noChangeAspect="1"/>
          </p:cNvPicPr>
          <p:nvPr/>
        </p:nvPicPr>
        <p:blipFill>
          <a:blip r:embed="rId4"/>
          <a:stretch>
            <a:fillRect/>
          </a:stretch>
        </p:blipFill>
        <p:spPr>
          <a:xfrm>
            <a:off x="262393" y="2388893"/>
            <a:ext cx="5131088" cy="3707211"/>
          </a:xfrm>
          <a:prstGeom prst="rect">
            <a:avLst/>
          </a:prstGeom>
        </p:spPr>
      </p:pic>
      <p:pic>
        <p:nvPicPr>
          <p:cNvPr id="8" name="Picture 7">
            <a:extLst>
              <a:ext uri="{FF2B5EF4-FFF2-40B4-BE49-F238E27FC236}">
                <a16:creationId xmlns:a16="http://schemas.microsoft.com/office/drawing/2014/main" id="{CB836C25-A3D5-3F83-90F7-3A05C4B06829}"/>
              </a:ext>
            </a:extLst>
          </p:cNvPr>
          <p:cNvPicPr>
            <a:picLocks noChangeAspect="1"/>
          </p:cNvPicPr>
          <p:nvPr/>
        </p:nvPicPr>
        <p:blipFill>
          <a:blip r:embed="rId5"/>
          <a:stretch>
            <a:fillRect/>
          </a:stretch>
        </p:blipFill>
        <p:spPr>
          <a:xfrm>
            <a:off x="6684747" y="2194280"/>
            <a:ext cx="5028717" cy="3997831"/>
          </a:xfrm>
          <a:prstGeom prst="rect">
            <a:avLst/>
          </a:prstGeom>
        </p:spPr>
      </p:pic>
      <p:sp>
        <p:nvSpPr>
          <p:cNvPr id="4" name="Date Placeholder 3">
            <a:extLst>
              <a:ext uri="{FF2B5EF4-FFF2-40B4-BE49-F238E27FC236}">
                <a16:creationId xmlns:a16="http://schemas.microsoft.com/office/drawing/2014/main" id="{106404FF-8557-769B-D9B7-17F4CF71FF40}"/>
              </a:ext>
            </a:extLst>
          </p:cNvPr>
          <p:cNvSpPr>
            <a:spLocks noGrp="1"/>
          </p:cNvSpPr>
          <p:nvPr>
            <p:ph type="dt" sz="half" idx="10"/>
          </p:nvPr>
        </p:nvSpPr>
        <p:spPr>
          <a:xfrm>
            <a:off x="8970264" y="6431079"/>
            <a:ext cx="2743200" cy="365125"/>
          </a:xfrm>
        </p:spPr>
        <p:txBody>
          <a:bodyPr vert="horz" lIns="91440" tIns="45720" rIns="91440" bIns="45720" rtlCol="0" anchor="ctr">
            <a:normAutofit/>
          </a:bodyPr>
          <a:lstStyle/>
          <a:p>
            <a:pPr algn="r">
              <a:spcAft>
                <a:spcPts val="600"/>
              </a:spcAft>
            </a:pPr>
            <a:fld id="{EE647C04-59B4-4E91-86EC-8E9AF3D9554C}" type="datetime1">
              <a:rPr lang="en-US" sz="1100">
                <a:solidFill>
                  <a:schemeClr val="tx1">
                    <a:lumMod val="50000"/>
                    <a:lumOff val="50000"/>
                  </a:schemeClr>
                </a:solidFill>
              </a:rPr>
              <a:pPr algn="r">
                <a:spcAft>
                  <a:spcPts val="600"/>
                </a:spcAft>
              </a:pPr>
              <a:t>5/6/2024</a:t>
            </a:fld>
            <a:endParaRPr lang="en-US" sz="110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F16A35EB-F43D-FC7D-0911-8FDE6346398D}"/>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AA963BDE-BB14-421B-A805-412583AFEA31}" type="slidenum">
              <a:rPr lang="en-US" sz="1100">
                <a:solidFill>
                  <a:schemeClr val="tx1">
                    <a:lumMod val="50000"/>
                    <a:lumOff val="50000"/>
                  </a:schemeClr>
                </a:solidFill>
              </a:rPr>
              <a:pPr>
                <a:spcAft>
                  <a:spcPts val="600"/>
                </a:spcAft>
              </a:pPr>
              <a:t>26</a:t>
            </a:fld>
            <a:endParaRPr lang="en-US" sz="1100">
              <a:solidFill>
                <a:schemeClr val="tx1">
                  <a:lumMod val="50000"/>
                  <a:lumOff val="50000"/>
                </a:schemeClr>
              </a:solidFill>
            </a:endParaRPr>
          </a:p>
        </p:txBody>
      </p:sp>
      <p:sp>
        <p:nvSpPr>
          <p:cNvPr id="11" name="Plus Sign 10">
            <a:extLst>
              <a:ext uri="{FF2B5EF4-FFF2-40B4-BE49-F238E27FC236}">
                <a16:creationId xmlns:a16="http://schemas.microsoft.com/office/drawing/2014/main" id="{A17CC0F6-E3DD-99D8-E86F-51CA27297957}"/>
              </a:ext>
            </a:extLst>
          </p:cNvPr>
          <p:cNvSpPr/>
          <p:nvPr/>
        </p:nvSpPr>
        <p:spPr>
          <a:xfrm>
            <a:off x="5393481" y="3793524"/>
            <a:ext cx="1329085" cy="133582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59747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22F15-1CDA-F722-DAE2-7858F735FA89}"/>
              </a:ext>
            </a:extLst>
          </p:cNvPr>
          <p:cNvSpPr>
            <a:spLocks noGrp="1"/>
          </p:cNvSpPr>
          <p:nvPr>
            <p:ph type="title"/>
          </p:nvPr>
        </p:nvSpPr>
        <p:spPr>
          <a:xfrm>
            <a:off x="7531610" y="365125"/>
            <a:ext cx="3822189" cy="1899912"/>
          </a:xfrm>
        </p:spPr>
        <p:txBody>
          <a:bodyPr>
            <a:normAutofit/>
          </a:bodyPr>
          <a:lstStyle/>
          <a:p>
            <a:r>
              <a:rPr lang="tr-TR" sz="4000"/>
              <a:t>Langchain</a:t>
            </a:r>
          </a:p>
        </p:txBody>
      </p:sp>
      <p:pic>
        <p:nvPicPr>
          <p:cNvPr id="8" name="Content Placeholder 7">
            <a:extLst>
              <a:ext uri="{FF2B5EF4-FFF2-40B4-BE49-F238E27FC236}">
                <a16:creationId xmlns:a16="http://schemas.microsoft.com/office/drawing/2014/main" id="{2B111E82-5EF3-DEC0-D299-ECF31F869615}"/>
              </a:ext>
            </a:extLst>
          </p:cNvPr>
          <p:cNvPicPr>
            <a:picLocks noChangeAspect="1"/>
          </p:cNvPicPr>
          <p:nvPr/>
        </p:nvPicPr>
        <p:blipFill rotWithShape="1">
          <a:blip r:embed="rId3"/>
          <a:srcRect r="1" b="3108"/>
          <a:stretch/>
        </p:blipFill>
        <p:spPr>
          <a:xfrm>
            <a:off x="9973" y="10"/>
            <a:ext cx="6936390" cy="6857990"/>
          </a:xfrm>
          <a:prstGeom prst="rect">
            <a:avLst/>
          </a:prstGeom>
        </p:spPr>
      </p:pic>
      <p:sp>
        <p:nvSpPr>
          <p:cNvPr id="12" name="Content Placeholder 11">
            <a:extLst>
              <a:ext uri="{FF2B5EF4-FFF2-40B4-BE49-F238E27FC236}">
                <a16:creationId xmlns:a16="http://schemas.microsoft.com/office/drawing/2014/main" id="{7A364EE6-62B8-5A4E-E3A4-E62E45E3152C}"/>
              </a:ext>
            </a:extLst>
          </p:cNvPr>
          <p:cNvSpPr>
            <a:spLocks noGrp="1"/>
          </p:cNvSpPr>
          <p:nvPr>
            <p:ph idx="1"/>
          </p:nvPr>
        </p:nvSpPr>
        <p:spPr>
          <a:xfrm>
            <a:off x="7531610" y="2434201"/>
            <a:ext cx="3822189" cy="3742762"/>
          </a:xfrm>
        </p:spPr>
        <p:txBody>
          <a:bodyPr>
            <a:normAutofit/>
          </a:bodyPr>
          <a:lstStyle/>
          <a:p>
            <a:r>
              <a:rPr lang="tr-TR" sz="1400" dirty="0" err="1">
                <a:hlinkClick r:id="rId4"/>
              </a:rPr>
              <a:t>Introduction</a:t>
            </a:r>
            <a:r>
              <a:rPr lang="tr-TR" sz="1400" dirty="0">
                <a:hlinkClick r:id="rId4"/>
              </a:rPr>
              <a:t> | 🦜️🔗 </a:t>
            </a:r>
            <a:r>
              <a:rPr lang="tr-TR" sz="1400" dirty="0" err="1">
                <a:hlinkClick r:id="rId4"/>
              </a:rPr>
              <a:t>LangChain</a:t>
            </a:r>
            <a:endParaRPr lang="en-US" sz="2000" dirty="0"/>
          </a:p>
        </p:txBody>
      </p:sp>
      <p:sp>
        <p:nvSpPr>
          <p:cNvPr id="4" name="Date Placeholder 3">
            <a:extLst>
              <a:ext uri="{FF2B5EF4-FFF2-40B4-BE49-F238E27FC236}">
                <a16:creationId xmlns:a16="http://schemas.microsoft.com/office/drawing/2014/main" id="{07B7BF54-14DA-A9A5-0929-7F3B5FD967C6}"/>
              </a:ext>
            </a:extLst>
          </p:cNvPr>
          <p:cNvSpPr>
            <a:spLocks noGrp="1"/>
          </p:cNvSpPr>
          <p:nvPr>
            <p:ph type="dt" sz="half" idx="10"/>
          </p:nvPr>
        </p:nvSpPr>
        <p:spPr>
          <a:xfrm>
            <a:off x="7530751" y="6356350"/>
            <a:ext cx="2466231" cy="365125"/>
          </a:xfrm>
        </p:spPr>
        <p:txBody>
          <a:bodyPr>
            <a:normAutofit/>
          </a:bodyPr>
          <a:lstStyle/>
          <a:p>
            <a:pPr>
              <a:spcAft>
                <a:spcPts val="600"/>
              </a:spcAft>
            </a:pPr>
            <a:fld id="{EE647C04-59B4-4E91-86EC-8E9AF3D9554C}" type="datetime1">
              <a:rPr lang="tr-TR" smtClean="0"/>
              <a:pPr>
                <a:spcAft>
                  <a:spcPts val="600"/>
                </a:spcAft>
              </a:pPr>
              <a:t>6.05.2024</a:t>
            </a:fld>
            <a:endParaRPr lang="tr-TR"/>
          </a:p>
        </p:txBody>
      </p:sp>
      <p:sp>
        <p:nvSpPr>
          <p:cNvPr id="6" name="Slide Number Placeholder 5">
            <a:extLst>
              <a:ext uri="{FF2B5EF4-FFF2-40B4-BE49-F238E27FC236}">
                <a16:creationId xmlns:a16="http://schemas.microsoft.com/office/drawing/2014/main" id="{7FF60C88-9340-C0E9-EAE5-5E51061B765E}"/>
              </a:ext>
            </a:extLst>
          </p:cNvPr>
          <p:cNvSpPr>
            <a:spLocks noGrp="1"/>
          </p:cNvSpPr>
          <p:nvPr>
            <p:ph type="sldNum" sz="quarter" idx="12"/>
          </p:nvPr>
        </p:nvSpPr>
        <p:spPr>
          <a:xfrm>
            <a:off x="10467832" y="6356350"/>
            <a:ext cx="885967" cy="365125"/>
          </a:xfrm>
        </p:spPr>
        <p:txBody>
          <a:bodyPr>
            <a:normAutofit/>
          </a:bodyPr>
          <a:lstStyle/>
          <a:p>
            <a:pPr>
              <a:spcAft>
                <a:spcPts val="600"/>
              </a:spcAft>
            </a:pPr>
            <a:fld id="{AA963BDE-BB14-421B-A805-412583AFEA31}" type="slidenum">
              <a:rPr lang="tr-TR" smtClean="0"/>
              <a:pPr>
                <a:spcAft>
                  <a:spcPts val="600"/>
                </a:spcAft>
              </a:pPr>
              <a:t>27</a:t>
            </a:fld>
            <a:endParaRPr lang="tr-TR"/>
          </a:p>
        </p:txBody>
      </p:sp>
    </p:spTree>
    <p:extLst>
      <p:ext uri="{BB962C8B-B14F-4D97-AF65-F5344CB8AC3E}">
        <p14:creationId xmlns:p14="http://schemas.microsoft.com/office/powerpoint/2010/main" val="718201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4BBF-90F7-26B4-B499-3ADA1B47EC71}"/>
              </a:ext>
            </a:extLst>
          </p:cNvPr>
          <p:cNvSpPr>
            <a:spLocks noGrp="1"/>
          </p:cNvSpPr>
          <p:nvPr>
            <p:ph type="title"/>
          </p:nvPr>
        </p:nvSpPr>
        <p:spPr/>
        <p:txBody>
          <a:bodyPr/>
          <a:lstStyle/>
          <a:p>
            <a:r>
              <a:rPr lang="tr-TR" dirty="0"/>
              <a:t>RAG:	</a:t>
            </a:r>
            <a:r>
              <a:rPr lang="tr-TR" dirty="0" err="1"/>
              <a:t>Retrieval</a:t>
            </a:r>
            <a:r>
              <a:rPr lang="tr-TR" dirty="0"/>
              <a:t> </a:t>
            </a:r>
            <a:r>
              <a:rPr lang="tr-TR" dirty="0" err="1"/>
              <a:t>Augmented</a:t>
            </a:r>
            <a:r>
              <a:rPr lang="tr-TR" dirty="0"/>
              <a:t> </a:t>
            </a:r>
            <a:r>
              <a:rPr lang="tr-TR" dirty="0" err="1"/>
              <a:t>Generation</a:t>
            </a:r>
            <a:endParaRPr lang="tr-TR" dirty="0"/>
          </a:p>
        </p:txBody>
      </p:sp>
      <p:sp>
        <p:nvSpPr>
          <p:cNvPr id="4" name="Date Placeholder 3">
            <a:extLst>
              <a:ext uri="{FF2B5EF4-FFF2-40B4-BE49-F238E27FC236}">
                <a16:creationId xmlns:a16="http://schemas.microsoft.com/office/drawing/2014/main" id="{091BA924-821A-BA26-2615-2878505D4865}"/>
              </a:ext>
            </a:extLst>
          </p:cNvPr>
          <p:cNvSpPr>
            <a:spLocks noGrp="1"/>
          </p:cNvSpPr>
          <p:nvPr>
            <p:ph type="dt" sz="half" idx="10"/>
          </p:nvPr>
        </p:nvSpPr>
        <p:spPr/>
        <p:txBody>
          <a:bodyPr/>
          <a:lstStyle/>
          <a:p>
            <a:fld id="{EE647C04-59B4-4E91-86EC-8E9AF3D9554C}" type="datetime1">
              <a:rPr lang="tr-TR" smtClean="0"/>
              <a:t>6.05.2024</a:t>
            </a:fld>
            <a:endParaRPr lang="tr-TR"/>
          </a:p>
        </p:txBody>
      </p:sp>
      <p:sp>
        <p:nvSpPr>
          <p:cNvPr id="5" name="Footer Placeholder 4">
            <a:extLst>
              <a:ext uri="{FF2B5EF4-FFF2-40B4-BE49-F238E27FC236}">
                <a16:creationId xmlns:a16="http://schemas.microsoft.com/office/drawing/2014/main" id="{E7D95532-AFEE-11AB-2DE9-6A1849CC7E47}"/>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DEF147A5-15D2-1EDA-176D-B17D725A5B5D}"/>
              </a:ext>
            </a:extLst>
          </p:cNvPr>
          <p:cNvSpPr>
            <a:spLocks noGrp="1"/>
          </p:cNvSpPr>
          <p:nvPr>
            <p:ph type="sldNum" sz="quarter" idx="12"/>
          </p:nvPr>
        </p:nvSpPr>
        <p:spPr/>
        <p:txBody>
          <a:bodyPr/>
          <a:lstStyle/>
          <a:p>
            <a:fld id="{AA963BDE-BB14-421B-A805-412583AFEA31}" type="slidenum">
              <a:rPr lang="tr-TR" smtClean="0"/>
              <a:t>28</a:t>
            </a:fld>
            <a:endParaRPr lang="tr-TR"/>
          </a:p>
        </p:txBody>
      </p:sp>
      <p:pic>
        <p:nvPicPr>
          <p:cNvPr id="5122" name="Picture 2" descr="index_diagram">
            <a:extLst>
              <a:ext uri="{FF2B5EF4-FFF2-40B4-BE49-F238E27FC236}">
                <a16:creationId xmlns:a16="http://schemas.microsoft.com/office/drawing/2014/main" id="{6E694B26-9B07-F222-9D23-CF4EBEFE4ED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69785" y="1825625"/>
            <a:ext cx="865243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48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77DD-2F7E-EECB-9C86-89AEE8F87B03}"/>
              </a:ext>
            </a:extLst>
          </p:cNvPr>
          <p:cNvSpPr>
            <a:spLocks noGrp="1"/>
          </p:cNvSpPr>
          <p:nvPr>
            <p:ph type="title"/>
          </p:nvPr>
        </p:nvSpPr>
        <p:spPr/>
        <p:txBody>
          <a:bodyPr/>
          <a:lstStyle/>
          <a:p>
            <a:r>
              <a:rPr lang="tr-TR" dirty="0"/>
              <a:t>RAG:</a:t>
            </a:r>
          </a:p>
        </p:txBody>
      </p:sp>
      <p:pic>
        <p:nvPicPr>
          <p:cNvPr id="7" name="Content Placeholder 6">
            <a:extLst>
              <a:ext uri="{FF2B5EF4-FFF2-40B4-BE49-F238E27FC236}">
                <a16:creationId xmlns:a16="http://schemas.microsoft.com/office/drawing/2014/main" id="{0ACD1175-7027-BC3A-E6C2-A7A500AB16C8}"/>
              </a:ext>
            </a:extLst>
          </p:cNvPr>
          <p:cNvPicPr>
            <a:picLocks noGrp="1" noChangeAspect="1"/>
          </p:cNvPicPr>
          <p:nvPr>
            <p:ph idx="1"/>
          </p:nvPr>
        </p:nvPicPr>
        <p:blipFill>
          <a:blip r:embed="rId2"/>
          <a:stretch>
            <a:fillRect/>
          </a:stretch>
        </p:blipFill>
        <p:spPr>
          <a:xfrm>
            <a:off x="1855204" y="1825625"/>
            <a:ext cx="8481591" cy="4351338"/>
          </a:xfrm>
          <a:prstGeom prst="rect">
            <a:avLst/>
          </a:prstGeom>
        </p:spPr>
      </p:pic>
      <p:sp>
        <p:nvSpPr>
          <p:cNvPr id="4" name="Date Placeholder 3">
            <a:extLst>
              <a:ext uri="{FF2B5EF4-FFF2-40B4-BE49-F238E27FC236}">
                <a16:creationId xmlns:a16="http://schemas.microsoft.com/office/drawing/2014/main" id="{C5551D07-13C6-C83B-AF72-081C9B4CECF8}"/>
              </a:ext>
            </a:extLst>
          </p:cNvPr>
          <p:cNvSpPr>
            <a:spLocks noGrp="1"/>
          </p:cNvSpPr>
          <p:nvPr>
            <p:ph type="dt" sz="half" idx="10"/>
          </p:nvPr>
        </p:nvSpPr>
        <p:spPr/>
        <p:txBody>
          <a:bodyPr/>
          <a:lstStyle/>
          <a:p>
            <a:fld id="{EE647C04-59B4-4E91-86EC-8E9AF3D9554C}" type="datetime1">
              <a:rPr lang="tr-TR" smtClean="0"/>
              <a:t>6.05.2024</a:t>
            </a:fld>
            <a:endParaRPr lang="tr-TR"/>
          </a:p>
        </p:txBody>
      </p:sp>
      <p:sp>
        <p:nvSpPr>
          <p:cNvPr id="5" name="Footer Placeholder 4">
            <a:extLst>
              <a:ext uri="{FF2B5EF4-FFF2-40B4-BE49-F238E27FC236}">
                <a16:creationId xmlns:a16="http://schemas.microsoft.com/office/drawing/2014/main" id="{E4E94FBC-BA3A-209F-EF47-D90F69AAF40A}"/>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2793883C-687C-D341-8605-DBB2D72BFC46}"/>
              </a:ext>
            </a:extLst>
          </p:cNvPr>
          <p:cNvSpPr>
            <a:spLocks noGrp="1"/>
          </p:cNvSpPr>
          <p:nvPr>
            <p:ph type="sldNum" sz="quarter" idx="12"/>
          </p:nvPr>
        </p:nvSpPr>
        <p:spPr/>
        <p:txBody>
          <a:bodyPr/>
          <a:lstStyle/>
          <a:p>
            <a:fld id="{AA963BDE-BB14-421B-A805-412583AFEA31}" type="slidenum">
              <a:rPr lang="tr-TR" smtClean="0"/>
              <a:t>29</a:t>
            </a:fld>
            <a:endParaRPr lang="tr-TR"/>
          </a:p>
        </p:txBody>
      </p:sp>
    </p:spTree>
    <p:extLst>
      <p:ext uri="{BB962C8B-B14F-4D97-AF65-F5344CB8AC3E}">
        <p14:creationId xmlns:p14="http://schemas.microsoft.com/office/powerpoint/2010/main" val="1895636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A67ABA3-8522-BEE7-91F5-6D9DF7EFD11A}"/>
              </a:ext>
            </a:extLst>
          </p:cNvPr>
          <p:cNvPicPr>
            <a:picLocks noGrp="1" noChangeAspect="1"/>
          </p:cNvPicPr>
          <p:nvPr>
            <p:ph idx="1"/>
          </p:nvPr>
        </p:nvPicPr>
        <p:blipFill rotWithShape="1">
          <a:blip r:embed="rId3">
            <a:alphaModFix amt="50000"/>
          </a:blip>
          <a:srcRect t="1747"/>
          <a:stretch/>
        </p:blipFill>
        <p:spPr>
          <a:xfrm>
            <a:off x="20" y="1"/>
            <a:ext cx="12191980" cy="6857999"/>
          </a:xfrm>
          <a:prstGeom prst="rect">
            <a:avLst/>
          </a:prstGeom>
        </p:spPr>
      </p:pic>
      <p:sp>
        <p:nvSpPr>
          <p:cNvPr id="2" name="Title 1">
            <a:extLst>
              <a:ext uri="{FF2B5EF4-FFF2-40B4-BE49-F238E27FC236}">
                <a16:creationId xmlns:a16="http://schemas.microsoft.com/office/drawing/2014/main" id="{867B8D33-8F80-31E8-3B57-02C34A9687D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RPA nedir?</a:t>
            </a:r>
          </a:p>
        </p:txBody>
      </p:sp>
      <p:sp>
        <p:nvSpPr>
          <p:cNvPr id="5" name="Footer Placeholder 4">
            <a:extLst>
              <a:ext uri="{FF2B5EF4-FFF2-40B4-BE49-F238E27FC236}">
                <a16:creationId xmlns:a16="http://schemas.microsoft.com/office/drawing/2014/main" id="{A6067B75-533C-E117-2843-D5E41394A6DC}"/>
              </a:ext>
            </a:extLst>
          </p:cNvPr>
          <p:cNvSpPr>
            <a:spLocks noGrp="1"/>
          </p:cNvSpPr>
          <p:nvPr>
            <p:ph type="ftr" sz="quarter" idx="11"/>
          </p:nvPr>
        </p:nvSpPr>
        <p:spPr/>
        <p:txBody>
          <a:bodyPr/>
          <a:lstStyle/>
          <a:p>
            <a:r>
              <a:rPr lang="tr-TR"/>
              <a:t>NDBS - Office Day</a:t>
            </a:r>
          </a:p>
        </p:txBody>
      </p:sp>
      <p:sp>
        <p:nvSpPr>
          <p:cNvPr id="6" name="Date Placeholder 5">
            <a:extLst>
              <a:ext uri="{FF2B5EF4-FFF2-40B4-BE49-F238E27FC236}">
                <a16:creationId xmlns:a16="http://schemas.microsoft.com/office/drawing/2014/main" id="{BE945E19-DA74-087F-D4C2-5652DE394711}"/>
              </a:ext>
            </a:extLst>
          </p:cNvPr>
          <p:cNvSpPr>
            <a:spLocks noGrp="1"/>
          </p:cNvSpPr>
          <p:nvPr>
            <p:ph type="dt" sz="half" idx="10"/>
          </p:nvPr>
        </p:nvSpPr>
        <p:spPr/>
        <p:txBody>
          <a:bodyPr/>
          <a:lstStyle/>
          <a:p>
            <a:fld id="{17DF814F-D6C2-4D87-ABDE-B28913185FE9}" type="datetime1">
              <a:rPr lang="tr-TR" smtClean="0"/>
              <a:t>6.05.2024</a:t>
            </a:fld>
            <a:endParaRPr lang="tr-TR"/>
          </a:p>
        </p:txBody>
      </p:sp>
      <p:sp>
        <p:nvSpPr>
          <p:cNvPr id="7" name="Slide Number Placeholder 6">
            <a:extLst>
              <a:ext uri="{FF2B5EF4-FFF2-40B4-BE49-F238E27FC236}">
                <a16:creationId xmlns:a16="http://schemas.microsoft.com/office/drawing/2014/main" id="{C720515D-30D6-E324-64EB-144F435E79E6}"/>
              </a:ext>
            </a:extLst>
          </p:cNvPr>
          <p:cNvSpPr>
            <a:spLocks noGrp="1"/>
          </p:cNvSpPr>
          <p:nvPr>
            <p:ph type="sldNum" sz="quarter" idx="12"/>
          </p:nvPr>
        </p:nvSpPr>
        <p:spPr/>
        <p:txBody>
          <a:bodyPr/>
          <a:lstStyle/>
          <a:p>
            <a:fld id="{65CC13E8-638A-40DA-94DB-499260F00BE6}" type="slidenum">
              <a:rPr lang="tr-TR" smtClean="0"/>
              <a:t>3</a:t>
            </a:fld>
            <a:endParaRPr lang="tr-TR"/>
          </a:p>
        </p:txBody>
      </p:sp>
    </p:spTree>
    <p:extLst>
      <p:ext uri="{BB962C8B-B14F-4D97-AF65-F5344CB8AC3E}">
        <p14:creationId xmlns:p14="http://schemas.microsoft.com/office/powerpoint/2010/main" val="104319915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AC797-8AA7-0DA4-2EC8-F91B495A8EA5}"/>
              </a:ext>
            </a:extLst>
          </p:cNvPr>
          <p:cNvSpPr>
            <a:spLocks noGrp="1"/>
          </p:cNvSpPr>
          <p:nvPr>
            <p:ph type="title"/>
          </p:nvPr>
        </p:nvSpPr>
        <p:spPr/>
        <p:txBody>
          <a:bodyPr/>
          <a:lstStyle/>
          <a:p>
            <a:r>
              <a:rPr lang="tr-TR" dirty="0"/>
              <a:t>İlk RAG </a:t>
            </a:r>
            <a:r>
              <a:rPr lang="tr-TR" dirty="0" err="1"/>
              <a:t>uygulamamazı</a:t>
            </a:r>
            <a:r>
              <a:rPr lang="tr-TR" dirty="0"/>
              <a:t> yapalım.</a:t>
            </a:r>
          </a:p>
        </p:txBody>
      </p:sp>
      <p:sp>
        <p:nvSpPr>
          <p:cNvPr id="4" name="Date Placeholder 3">
            <a:extLst>
              <a:ext uri="{FF2B5EF4-FFF2-40B4-BE49-F238E27FC236}">
                <a16:creationId xmlns:a16="http://schemas.microsoft.com/office/drawing/2014/main" id="{F1A8AFF8-1DB5-34A7-CAB6-E6F0D4DE0E30}"/>
              </a:ext>
            </a:extLst>
          </p:cNvPr>
          <p:cNvSpPr>
            <a:spLocks noGrp="1"/>
          </p:cNvSpPr>
          <p:nvPr>
            <p:ph type="dt" sz="half" idx="10"/>
          </p:nvPr>
        </p:nvSpPr>
        <p:spPr/>
        <p:txBody>
          <a:bodyPr/>
          <a:lstStyle/>
          <a:p>
            <a:fld id="{EE647C04-59B4-4E91-86EC-8E9AF3D9554C}" type="datetime1">
              <a:rPr lang="tr-TR" smtClean="0"/>
              <a:t>6.05.2024</a:t>
            </a:fld>
            <a:endParaRPr lang="tr-TR"/>
          </a:p>
        </p:txBody>
      </p:sp>
      <p:sp>
        <p:nvSpPr>
          <p:cNvPr id="5" name="Footer Placeholder 4">
            <a:extLst>
              <a:ext uri="{FF2B5EF4-FFF2-40B4-BE49-F238E27FC236}">
                <a16:creationId xmlns:a16="http://schemas.microsoft.com/office/drawing/2014/main" id="{C7629FAA-2BB0-FF27-2AC9-ECBF5ADF0F3E}"/>
              </a:ext>
            </a:extLst>
          </p:cNvPr>
          <p:cNvSpPr>
            <a:spLocks noGrp="1"/>
          </p:cNvSpPr>
          <p:nvPr>
            <p:ph type="ftr" sz="quarter" idx="11"/>
          </p:nvPr>
        </p:nvSpPr>
        <p:spPr/>
        <p:txBody>
          <a:bodyPr/>
          <a:lstStyle/>
          <a:p>
            <a:r>
              <a:rPr lang="tr-TR"/>
              <a:t>NDBS - Office Day</a:t>
            </a:r>
          </a:p>
        </p:txBody>
      </p:sp>
      <p:sp>
        <p:nvSpPr>
          <p:cNvPr id="6" name="Slide Number Placeholder 5">
            <a:extLst>
              <a:ext uri="{FF2B5EF4-FFF2-40B4-BE49-F238E27FC236}">
                <a16:creationId xmlns:a16="http://schemas.microsoft.com/office/drawing/2014/main" id="{72FAF4AA-6DE2-056E-420B-210AF533318C}"/>
              </a:ext>
            </a:extLst>
          </p:cNvPr>
          <p:cNvSpPr>
            <a:spLocks noGrp="1"/>
          </p:cNvSpPr>
          <p:nvPr>
            <p:ph type="sldNum" sz="quarter" idx="12"/>
          </p:nvPr>
        </p:nvSpPr>
        <p:spPr/>
        <p:txBody>
          <a:bodyPr/>
          <a:lstStyle/>
          <a:p>
            <a:fld id="{AA963BDE-BB14-421B-A805-412583AFEA31}" type="slidenum">
              <a:rPr lang="tr-TR" smtClean="0"/>
              <a:t>30</a:t>
            </a:fld>
            <a:endParaRPr lang="tr-TR"/>
          </a:p>
        </p:txBody>
      </p:sp>
      <p:sp>
        <p:nvSpPr>
          <p:cNvPr id="9" name="Content Placeholder 8">
            <a:extLst>
              <a:ext uri="{FF2B5EF4-FFF2-40B4-BE49-F238E27FC236}">
                <a16:creationId xmlns:a16="http://schemas.microsoft.com/office/drawing/2014/main" id="{19967784-8429-663F-472F-F374BF3C4982}"/>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3716645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C7BB4C-0AE6-234D-EBAF-74C95AFE054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Teşekkürler</a:t>
            </a: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B3A542B8-375B-8ED2-E8FE-8147A6DC464F}"/>
              </a:ext>
            </a:extLst>
          </p:cNvPr>
          <p:cNvSpPr>
            <a:spLocks noGrp="1"/>
          </p:cNvSpPr>
          <p:nvPr>
            <p:ph type="dt" sz="half" idx="10"/>
          </p:nvPr>
        </p:nvSpPr>
        <p:spPr>
          <a:xfrm>
            <a:off x="434163" y="6356350"/>
            <a:ext cx="1166037" cy="365125"/>
          </a:xfrm>
        </p:spPr>
        <p:txBody>
          <a:bodyPr vert="horz" lIns="91440" tIns="45720" rIns="91440" bIns="45720" rtlCol="0" anchor="ctr">
            <a:normAutofit/>
          </a:bodyPr>
          <a:lstStyle/>
          <a:p>
            <a:pPr>
              <a:spcAft>
                <a:spcPts val="600"/>
              </a:spcAft>
            </a:pPr>
            <a:fld id="{EE647C04-59B4-4E91-86EC-8E9AF3D9554C}" type="datetime1">
              <a:rPr lang="en-US">
                <a:solidFill>
                  <a:schemeClr val="tx1">
                    <a:lumMod val="50000"/>
                    <a:lumOff val="50000"/>
                  </a:schemeClr>
                </a:solidFill>
              </a:rPr>
              <a:pPr>
                <a:spcAft>
                  <a:spcPts val="600"/>
                </a:spcAft>
              </a:pPr>
              <a:t>5/6/2024</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BBBC481E-56ED-BC44-C377-997851A85AA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NDBS - Office Day</a:t>
            </a:r>
          </a:p>
        </p:txBody>
      </p:sp>
      <p:sp>
        <p:nvSpPr>
          <p:cNvPr id="6" name="Slide Number Placeholder 5">
            <a:extLst>
              <a:ext uri="{FF2B5EF4-FFF2-40B4-BE49-F238E27FC236}">
                <a16:creationId xmlns:a16="http://schemas.microsoft.com/office/drawing/2014/main" id="{62252A44-8BBE-C4D2-4788-E76D456509FD}"/>
              </a:ext>
            </a:extLst>
          </p:cNvPr>
          <p:cNvSpPr>
            <a:spLocks noGrp="1"/>
          </p:cNvSpPr>
          <p:nvPr>
            <p:ph type="sldNum" sz="quarter" idx="12"/>
          </p:nvPr>
        </p:nvSpPr>
        <p:spPr>
          <a:xfrm>
            <a:off x="10489019" y="6356350"/>
            <a:ext cx="1268818" cy="365125"/>
          </a:xfrm>
        </p:spPr>
        <p:txBody>
          <a:bodyPr vert="horz" lIns="91440" tIns="45720" rIns="91440" bIns="45720" rtlCol="0" anchor="ctr">
            <a:normAutofit/>
          </a:bodyPr>
          <a:lstStyle/>
          <a:p>
            <a:pPr>
              <a:spcAft>
                <a:spcPts val="600"/>
              </a:spcAft>
            </a:pPr>
            <a:fld id="{AA963BDE-BB14-421B-A805-412583AFEA31}" type="slidenum">
              <a:rPr lang="en-US">
                <a:solidFill>
                  <a:schemeClr val="tx1">
                    <a:lumMod val="50000"/>
                    <a:lumOff val="50000"/>
                  </a:schemeClr>
                </a:solidFill>
              </a:rPr>
              <a:pPr>
                <a:spcAft>
                  <a:spcPts val="600"/>
                </a:spcAft>
              </a:pPr>
              <a:t>31</a:t>
            </a:fld>
            <a:endParaRPr lang="en-US">
              <a:solidFill>
                <a:schemeClr val="tx1">
                  <a:lumMod val="50000"/>
                  <a:lumOff val="50000"/>
                </a:schemeClr>
              </a:solidFill>
            </a:endParaRPr>
          </a:p>
        </p:txBody>
      </p:sp>
    </p:spTree>
    <p:extLst>
      <p:ext uri="{BB962C8B-B14F-4D97-AF65-F5344CB8AC3E}">
        <p14:creationId xmlns:p14="http://schemas.microsoft.com/office/powerpoint/2010/main" val="3011969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B115A11-FD84-2C4C-B8C3-18F1AD93E5E3}"/>
              </a:ext>
            </a:extLst>
          </p:cNvPr>
          <p:cNvPicPr>
            <a:picLocks noChangeAspect="1"/>
          </p:cNvPicPr>
          <p:nvPr/>
        </p:nvPicPr>
        <p:blipFill rotWithShape="1">
          <a:blip r:embed="rId3">
            <a:alphaModFix amt="50000"/>
          </a:blip>
          <a:srcRect t="1747"/>
          <a:stretch/>
        </p:blipFill>
        <p:spPr>
          <a:xfrm>
            <a:off x="20" y="1"/>
            <a:ext cx="12191980" cy="6857999"/>
          </a:xfrm>
          <a:prstGeom prst="rect">
            <a:avLst/>
          </a:prstGeom>
        </p:spPr>
      </p:pic>
      <p:sp>
        <p:nvSpPr>
          <p:cNvPr id="2" name="Title 1">
            <a:extLst>
              <a:ext uri="{FF2B5EF4-FFF2-40B4-BE49-F238E27FC236}">
                <a16:creationId xmlns:a16="http://schemas.microsoft.com/office/drawing/2014/main" id="{4E2EA326-FFA7-1DAE-4C1F-D806E21A3E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İnsanları Robotlarla Değiştirmek?</a:t>
            </a:r>
          </a:p>
        </p:txBody>
      </p:sp>
      <p:sp>
        <p:nvSpPr>
          <p:cNvPr id="6" name="Footer Placeholder 5">
            <a:extLst>
              <a:ext uri="{FF2B5EF4-FFF2-40B4-BE49-F238E27FC236}">
                <a16:creationId xmlns:a16="http://schemas.microsoft.com/office/drawing/2014/main" id="{CA79EEDA-B62E-3A94-DD7D-6B156048BBE5}"/>
              </a:ext>
            </a:extLst>
          </p:cNvPr>
          <p:cNvSpPr>
            <a:spLocks noGrp="1"/>
          </p:cNvSpPr>
          <p:nvPr>
            <p:ph type="ftr" sz="quarter" idx="11"/>
          </p:nvPr>
        </p:nvSpPr>
        <p:spPr/>
        <p:txBody>
          <a:bodyPr/>
          <a:lstStyle/>
          <a:p>
            <a:r>
              <a:rPr lang="tr-TR"/>
              <a:t>NDBS - Office Day</a:t>
            </a:r>
          </a:p>
        </p:txBody>
      </p:sp>
      <p:sp>
        <p:nvSpPr>
          <p:cNvPr id="7" name="Date Placeholder 6">
            <a:extLst>
              <a:ext uri="{FF2B5EF4-FFF2-40B4-BE49-F238E27FC236}">
                <a16:creationId xmlns:a16="http://schemas.microsoft.com/office/drawing/2014/main" id="{293E4092-3FF6-5F00-6F17-0DC9AD727A85}"/>
              </a:ext>
            </a:extLst>
          </p:cNvPr>
          <p:cNvSpPr>
            <a:spLocks noGrp="1"/>
          </p:cNvSpPr>
          <p:nvPr>
            <p:ph type="dt" sz="half" idx="10"/>
          </p:nvPr>
        </p:nvSpPr>
        <p:spPr/>
        <p:txBody>
          <a:bodyPr/>
          <a:lstStyle/>
          <a:p>
            <a:fld id="{EEAD78EA-E6D8-41F8-96D0-91FE687D5E7E}" type="datetime1">
              <a:rPr lang="tr-TR" smtClean="0"/>
              <a:t>6.05.2024</a:t>
            </a:fld>
            <a:endParaRPr lang="tr-TR"/>
          </a:p>
        </p:txBody>
      </p:sp>
      <p:sp>
        <p:nvSpPr>
          <p:cNvPr id="8" name="Slide Number Placeholder 7">
            <a:extLst>
              <a:ext uri="{FF2B5EF4-FFF2-40B4-BE49-F238E27FC236}">
                <a16:creationId xmlns:a16="http://schemas.microsoft.com/office/drawing/2014/main" id="{D4E32940-87E5-0BAA-3A0E-449A4AB92990}"/>
              </a:ext>
            </a:extLst>
          </p:cNvPr>
          <p:cNvSpPr>
            <a:spLocks noGrp="1"/>
          </p:cNvSpPr>
          <p:nvPr>
            <p:ph type="sldNum" sz="quarter" idx="12"/>
          </p:nvPr>
        </p:nvSpPr>
        <p:spPr/>
        <p:txBody>
          <a:bodyPr/>
          <a:lstStyle/>
          <a:p>
            <a:fld id="{65CC13E8-638A-40DA-94DB-499260F00BE6}" type="slidenum">
              <a:rPr lang="tr-TR" smtClean="0"/>
              <a:t>4</a:t>
            </a:fld>
            <a:endParaRPr lang="tr-TR"/>
          </a:p>
        </p:txBody>
      </p:sp>
    </p:spTree>
    <p:extLst>
      <p:ext uri="{BB962C8B-B14F-4D97-AF65-F5344CB8AC3E}">
        <p14:creationId xmlns:p14="http://schemas.microsoft.com/office/powerpoint/2010/main" val="29494041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676FCC-F2AF-CAAC-6A05-055F4EF87354}"/>
              </a:ext>
            </a:extLst>
          </p:cNvPr>
          <p:cNvPicPr>
            <a:picLocks noGrp="1" noChangeAspect="1"/>
          </p:cNvPicPr>
          <p:nvPr>
            <p:ph idx="1"/>
          </p:nvPr>
        </p:nvPicPr>
        <p:blipFill>
          <a:blip r:embed="rId3"/>
          <a:stretch>
            <a:fillRect/>
          </a:stretch>
        </p:blipFill>
        <p:spPr>
          <a:xfrm>
            <a:off x="3644731" y="643466"/>
            <a:ext cx="4902538" cy="5571067"/>
          </a:xfrm>
          <a:prstGeom prst="rect">
            <a:avLst/>
          </a:prstGeom>
        </p:spPr>
      </p:pic>
      <p:sp>
        <p:nvSpPr>
          <p:cNvPr id="2" name="Footer Placeholder 1">
            <a:extLst>
              <a:ext uri="{FF2B5EF4-FFF2-40B4-BE49-F238E27FC236}">
                <a16:creationId xmlns:a16="http://schemas.microsoft.com/office/drawing/2014/main" id="{3D8A2B60-3244-0289-0B7C-158F4F0124C3}"/>
              </a:ext>
            </a:extLst>
          </p:cNvPr>
          <p:cNvSpPr>
            <a:spLocks noGrp="1"/>
          </p:cNvSpPr>
          <p:nvPr>
            <p:ph type="ftr" sz="quarter" idx="11"/>
          </p:nvPr>
        </p:nvSpPr>
        <p:spPr/>
        <p:txBody>
          <a:bodyPr/>
          <a:lstStyle/>
          <a:p>
            <a:r>
              <a:rPr lang="tr-TR"/>
              <a:t>NDBS - Office Day</a:t>
            </a:r>
          </a:p>
        </p:txBody>
      </p:sp>
      <p:sp>
        <p:nvSpPr>
          <p:cNvPr id="3" name="Date Placeholder 2">
            <a:extLst>
              <a:ext uri="{FF2B5EF4-FFF2-40B4-BE49-F238E27FC236}">
                <a16:creationId xmlns:a16="http://schemas.microsoft.com/office/drawing/2014/main" id="{D8546771-5C93-CC70-4C68-39FE241FD967}"/>
              </a:ext>
            </a:extLst>
          </p:cNvPr>
          <p:cNvSpPr>
            <a:spLocks noGrp="1"/>
          </p:cNvSpPr>
          <p:nvPr>
            <p:ph type="dt" sz="half" idx="10"/>
          </p:nvPr>
        </p:nvSpPr>
        <p:spPr/>
        <p:txBody>
          <a:bodyPr/>
          <a:lstStyle/>
          <a:p>
            <a:fld id="{9716B7C3-1AD0-4C40-A904-7824A253F9FD}" type="datetime1">
              <a:rPr lang="tr-TR" smtClean="0"/>
              <a:t>6.05.2024</a:t>
            </a:fld>
            <a:endParaRPr lang="tr-TR"/>
          </a:p>
        </p:txBody>
      </p:sp>
      <p:sp>
        <p:nvSpPr>
          <p:cNvPr id="4" name="Slide Number Placeholder 3">
            <a:extLst>
              <a:ext uri="{FF2B5EF4-FFF2-40B4-BE49-F238E27FC236}">
                <a16:creationId xmlns:a16="http://schemas.microsoft.com/office/drawing/2014/main" id="{68E7DC53-559E-C9D2-DB8D-90D078AD53E4}"/>
              </a:ext>
            </a:extLst>
          </p:cNvPr>
          <p:cNvSpPr>
            <a:spLocks noGrp="1"/>
          </p:cNvSpPr>
          <p:nvPr>
            <p:ph type="sldNum" sz="quarter" idx="12"/>
          </p:nvPr>
        </p:nvSpPr>
        <p:spPr/>
        <p:txBody>
          <a:bodyPr/>
          <a:lstStyle/>
          <a:p>
            <a:fld id="{AA963BDE-BB14-421B-A805-412583AFEA31}" type="slidenum">
              <a:rPr lang="tr-TR" smtClean="0"/>
              <a:t>5</a:t>
            </a:fld>
            <a:endParaRPr lang="tr-TR"/>
          </a:p>
        </p:txBody>
      </p:sp>
    </p:spTree>
    <p:extLst>
      <p:ext uri="{BB962C8B-B14F-4D97-AF65-F5344CB8AC3E}">
        <p14:creationId xmlns:p14="http://schemas.microsoft.com/office/powerpoint/2010/main" val="330424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AEB8-AD2B-E4AF-B011-F294A7931C5E}"/>
              </a:ext>
            </a:extLst>
          </p:cNvPr>
          <p:cNvSpPr>
            <a:spLocks noGrp="1"/>
          </p:cNvSpPr>
          <p:nvPr>
            <p:ph type="title"/>
          </p:nvPr>
        </p:nvSpPr>
        <p:spPr>
          <a:xfrm>
            <a:off x="3549045" y="478414"/>
            <a:ext cx="5476103" cy="1130042"/>
          </a:xfrm>
        </p:spPr>
        <p:txBody>
          <a:bodyPr>
            <a:normAutofit/>
          </a:bodyPr>
          <a:lstStyle/>
          <a:p>
            <a:r>
              <a:rPr lang="tr-TR" sz="3600" dirty="0"/>
              <a:t>Verimlilik, Hız ve Kalite</a:t>
            </a:r>
          </a:p>
        </p:txBody>
      </p:sp>
      <p:sp>
        <p:nvSpPr>
          <p:cNvPr id="4" name="Footer Placeholder 3">
            <a:extLst>
              <a:ext uri="{FF2B5EF4-FFF2-40B4-BE49-F238E27FC236}">
                <a16:creationId xmlns:a16="http://schemas.microsoft.com/office/drawing/2014/main" id="{2C603182-FAEB-34FE-0500-E9769DDDC49B}"/>
              </a:ext>
            </a:extLst>
          </p:cNvPr>
          <p:cNvSpPr>
            <a:spLocks noGrp="1"/>
          </p:cNvSpPr>
          <p:nvPr>
            <p:ph type="ftr" sz="quarter" idx="11"/>
          </p:nvPr>
        </p:nvSpPr>
        <p:spPr/>
        <p:txBody>
          <a:bodyPr/>
          <a:lstStyle/>
          <a:p>
            <a:r>
              <a:rPr lang="tr-TR"/>
              <a:t>NDBS - Office Day</a:t>
            </a:r>
          </a:p>
        </p:txBody>
      </p:sp>
      <p:pic>
        <p:nvPicPr>
          <p:cNvPr id="31" name="Content Placeholder 30">
            <a:extLst>
              <a:ext uri="{FF2B5EF4-FFF2-40B4-BE49-F238E27FC236}">
                <a16:creationId xmlns:a16="http://schemas.microsoft.com/office/drawing/2014/main" id="{C8DA9736-F1F8-BDF5-B6B5-0942B6EA2DA0}"/>
              </a:ext>
            </a:extLst>
          </p:cNvPr>
          <p:cNvPicPr>
            <a:picLocks noGrp="1" noChangeAspect="1"/>
          </p:cNvPicPr>
          <p:nvPr>
            <p:ph idx="1"/>
          </p:nvPr>
        </p:nvPicPr>
        <p:blipFill>
          <a:blip r:embed="rId3"/>
          <a:stretch>
            <a:fillRect/>
          </a:stretch>
        </p:blipFill>
        <p:spPr>
          <a:xfrm>
            <a:off x="3920331" y="1679284"/>
            <a:ext cx="4351338" cy="4351338"/>
          </a:xfrm>
          <a:prstGeom prst="rect">
            <a:avLst/>
          </a:prstGeom>
        </p:spPr>
      </p:pic>
      <p:sp>
        <p:nvSpPr>
          <p:cNvPr id="32" name="Date Placeholder 31">
            <a:extLst>
              <a:ext uri="{FF2B5EF4-FFF2-40B4-BE49-F238E27FC236}">
                <a16:creationId xmlns:a16="http://schemas.microsoft.com/office/drawing/2014/main" id="{EBDC2559-4449-61FC-4D42-F9343DEE7BFC}"/>
              </a:ext>
            </a:extLst>
          </p:cNvPr>
          <p:cNvSpPr>
            <a:spLocks noGrp="1"/>
          </p:cNvSpPr>
          <p:nvPr>
            <p:ph type="dt" sz="half" idx="10"/>
          </p:nvPr>
        </p:nvSpPr>
        <p:spPr/>
        <p:txBody>
          <a:bodyPr/>
          <a:lstStyle/>
          <a:p>
            <a:fld id="{513E1F45-B200-4F0A-AC4F-A1A1CBDD3FEA}" type="datetime1">
              <a:rPr lang="tr-TR" smtClean="0"/>
              <a:t>6.05.2024</a:t>
            </a:fld>
            <a:endParaRPr lang="tr-TR"/>
          </a:p>
        </p:txBody>
      </p:sp>
      <p:sp>
        <p:nvSpPr>
          <p:cNvPr id="33" name="Slide Number Placeholder 32">
            <a:extLst>
              <a:ext uri="{FF2B5EF4-FFF2-40B4-BE49-F238E27FC236}">
                <a16:creationId xmlns:a16="http://schemas.microsoft.com/office/drawing/2014/main" id="{AFD0A3DE-99C2-C46C-1959-1C197DA5EC9A}"/>
              </a:ext>
            </a:extLst>
          </p:cNvPr>
          <p:cNvSpPr>
            <a:spLocks noGrp="1"/>
          </p:cNvSpPr>
          <p:nvPr>
            <p:ph type="sldNum" sz="quarter" idx="12"/>
          </p:nvPr>
        </p:nvSpPr>
        <p:spPr/>
        <p:txBody>
          <a:bodyPr/>
          <a:lstStyle/>
          <a:p>
            <a:fld id="{65CC13E8-638A-40DA-94DB-499260F00BE6}" type="slidenum">
              <a:rPr lang="tr-TR" smtClean="0"/>
              <a:t>6</a:t>
            </a:fld>
            <a:endParaRPr lang="tr-TR"/>
          </a:p>
        </p:txBody>
      </p:sp>
    </p:spTree>
    <p:extLst>
      <p:ext uri="{BB962C8B-B14F-4D97-AF65-F5344CB8AC3E}">
        <p14:creationId xmlns:p14="http://schemas.microsoft.com/office/powerpoint/2010/main" val="3085450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20332A0-CF01-6AA6-B7A4-8F31125B6CAE}"/>
              </a:ext>
            </a:extLst>
          </p:cNvPr>
          <p:cNvSpPr>
            <a:spLocks noGrp="1"/>
          </p:cNvSpPr>
          <p:nvPr>
            <p:ph type="title"/>
          </p:nvPr>
        </p:nvSpPr>
        <p:spPr>
          <a:xfrm>
            <a:off x="1014141" y="1450655"/>
            <a:ext cx="3932030" cy="3956690"/>
          </a:xfrm>
        </p:spPr>
        <p:txBody>
          <a:bodyPr anchor="ctr">
            <a:normAutofit/>
          </a:bodyPr>
          <a:lstStyle/>
          <a:p>
            <a:r>
              <a:rPr lang="tr-TR" sz="6800" b="0" i="0">
                <a:solidFill>
                  <a:schemeClr val="bg1"/>
                </a:solidFill>
                <a:effectLst/>
                <a:latin typeface="Inter"/>
              </a:rPr>
              <a:t>FTE - Full Time Equivalent</a:t>
            </a:r>
            <a:endParaRPr lang="tr-TR" sz="68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D1D59C-3ECB-ED71-90E1-8C78A9E338F1}"/>
              </a:ext>
            </a:extLst>
          </p:cNvPr>
          <p:cNvSpPr>
            <a:spLocks noGrp="1"/>
          </p:cNvSpPr>
          <p:nvPr>
            <p:ph idx="1"/>
          </p:nvPr>
        </p:nvSpPr>
        <p:spPr>
          <a:xfrm>
            <a:off x="6096000" y="1108061"/>
            <a:ext cx="5008901" cy="4571972"/>
          </a:xfrm>
        </p:spPr>
        <p:txBody>
          <a:bodyPr anchor="ctr">
            <a:normAutofit/>
          </a:bodyPr>
          <a:lstStyle/>
          <a:p>
            <a:r>
              <a:rPr lang="tr-TR" sz="2000" dirty="0">
                <a:solidFill>
                  <a:schemeClr val="bg1"/>
                </a:solidFill>
              </a:rPr>
              <a:t>100 Adet işi 10 kişi 30 günde yapıyor,</a:t>
            </a:r>
          </a:p>
          <a:p>
            <a:r>
              <a:rPr lang="tr-TR" sz="2000" dirty="0">
                <a:solidFill>
                  <a:schemeClr val="bg1"/>
                </a:solidFill>
              </a:rPr>
              <a:t>Aynı 100 işi 2 Robot 15 Günde </a:t>
            </a:r>
            <a:r>
              <a:rPr lang="tr-TR" sz="2000" dirty="0" err="1">
                <a:solidFill>
                  <a:schemeClr val="bg1"/>
                </a:solidFill>
              </a:rPr>
              <a:t>günde</a:t>
            </a:r>
            <a:r>
              <a:rPr lang="tr-TR" sz="2000" dirty="0">
                <a:solidFill>
                  <a:schemeClr val="bg1"/>
                </a:solidFill>
              </a:rPr>
              <a:t> yapıyorsa:</a:t>
            </a:r>
            <a:br>
              <a:rPr lang="tr-TR" sz="2000" dirty="0">
                <a:solidFill>
                  <a:schemeClr val="bg1"/>
                </a:solidFill>
              </a:rPr>
            </a:br>
            <a:r>
              <a:rPr lang="tr-TR" sz="2000" dirty="0">
                <a:solidFill>
                  <a:schemeClr val="bg1"/>
                </a:solidFill>
              </a:rPr>
              <a:t>Bir Robot 10 İnsan gücünde.</a:t>
            </a:r>
          </a:p>
          <a:p>
            <a:r>
              <a:rPr lang="tr-TR" sz="2000" dirty="0">
                <a:solidFill>
                  <a:schemeClr val="bg1"/>
                </a:solidFill>
              </a:rPr>
              <a:t>Net kazanç: 10 Çalışan – 2 Robot çalışma süresi.</a:t>
            </a:r>
          </a:p>
        </p:txBody>
      </p:sp>
      <p:sp>
        <p:nvSpPr>
          <p:cNvPr id="6" name="Footer Placeholder 5">
            <a:extLst>
              <a:ext uri="{FF2B5EF4-FFF2-40B4-BE49-F238E27FC236}">
                <a16:creationId xmlns:a16="http://schemas.microsoft.com/office/drawing/2014/main" id="{16B94A48-19B0-9D33-D7FC-C0E91FEFF04E}"/>
              </a:ext>
            </a:extLst>
          </p:cNvPr>
          <p:cNvSpPr>
            <a:spLocks noGrp="1"/>
          </p:cNvSpPr>
          <p:nvPr>
            <p:ph type="ftr" sz="quarter" idx="11"/>
          </p:nvPr>
        </p:nvSpPr>
        <p:spPr/>
        <p:txBody>
          <a:bodyPr/>
          <a:lstStyle/>
          <a:p>
            <a:r>
              <a:rPr lang="tr-TR"/>
              <a:t>NDBS - Office Day</a:t>
            </a:r>
          </a:p>
        </p:txBody>
      </p:sp>
      <p:sp>
        <p:nvSpPr>
          <p:cNvPr id="7" name="Date Placeholder 6">
            <a:extLst>
              <a:ext uri="{FF2B5EF4-FFF2-40B4-BE49-F238E27FC236}">
                <a16:creationId xmlns:a16="http://schemas.microsoft.com/office/drawing/2014/main" id="{3EFB6475-4F10-B13F-E5C2-879F520F4CEB}"/>
              </a:ext>
            </a:extLst>
          </p:cNvPr>
          <p:cNvSpPr>
            <a:spLocks noGrp="1"/>
          </p:cNvSpPr>
          <p:nvPr>
            <p:ph type="dt" sz="half" idx="10"/>
          </p:nvPr>
        </p:nvSpPr>
        <p:spPr/>
        <p:txBody>
          <a:bodyPr/>
          <a:lstStyle/>
          <a:p>
            <a:fld id="{76A00C65-A43E-40F3-A115-4476B0E80E84}" type="datetime1">
              <a:rPr lang="tr-TR" smtClean="0"/>
              <a:t>6.05.2024</a:t>
            </a:fld>
            <a:endParaRPr lang="tr-TR"/>
          </a:p>
        </p:txBody>
      </p:sp>
      <p:sp>
        <p:nvSpPr>
          <p:cNvPr id="9" name="Slide Number Placeholder 8">
            <a:extLst>
              <a:ext uri="{FF2B5EF4-FFF2-40B4-BE49-F238E27FC236}">
                <a16:creationId xmlns:a16="http://schemas.microsoft.com/office/drawing/2014/main" id="{15A7FADF-AF96-0F23-BE34-D5FC1FE0AE34}"/>
              </a:ext>
            </a:extLst>
          </p:cNvPr>
          <p:cNvSpPr>
            <a:spLocks noGrp="1"/>
          </p:cNvSpPr>
          <p:nvPr>
            <p:ph type="sldNum" sz="quarter" idx="12"/>
          </p:nvPr>
        </p:nvSpPr>
        <p:spPr/>
        <p:txBody>
          <a:bodyPr/>
          <a:lstStyle/>
          <a:p>
            <a:fld id="{65CC13E8-638A-40DA-94DB-499260F00BE6}" type="slidenum">
              <a:rPr lang="tr-TR" smtClean="0"/>
              <a:t>7</a:t>
            </a:fld>
            <a:endParaRPr lang="tr-TR"/>
          </a:p>
        </p:txBody>
      </p:sp>
    </p:spTree>
    <p:extLst>
      <p:ext uri="{BB962C8B-B14F-4D97-AF65-F5344CB8AC3E}">
        <p14:creationId xmlns:p14="http://schemas.microsoft.com/office/powerpoint/2010/main" val="477843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D219CE-34DE-F2A9-2BB1-82BB76A90DBC}"/>
              </a:ext>
            </a:extLst>
          </p:cNvPr>
          <p:cNvSpPr>
            <a:spLocks noGrp="1"/>
          </p:cNvSpPr>
          <p:nvPr>
            <p:ph type="title"/>
          </p:nvPr>
        </p:nvSpPr>
        <p:spPr>
          <a:xfrm>
            <a:off x="841248" y="256032"/>
            <a:ext cx="10506456" cy="1014984"/>
          </a:xfrm>
        </p:spPr>
        <p:txBody>
          <a:bodyPr anchor="b">
            <a:normAutofit/>
          </a:bodyPr>
          <a:lstStyle/>
          <a:p>
            <a:r>
              <a:rPr lang="tr-TR" dirty="0"/>
              <a:t>Doğruluk: Kural bazlı karar verme</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D710EFCB-D257-0E6C-55E4-5F658C61F294}"/>
              </a:ext>
            </a:extLst>
          </p:cNvPr>
          <p:cNvSpPr/>
          <p:nvPr/>
        </p:nvSpPr>
        <p:spPr>
          <a:xfrm>
            <a:off x="3455855" y="1926266"/>
            <a:ext cx="5280290" cy="1050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tr-TR" kern="1200" dirty="0">
                <a:solidFill>
                  <a:schemeClr val="bg1"/>
                </a:solidFill>
                <a:latin typeface="+mn-lt"/>
                <a:ea typeface="+mn-ea"/>
                <a:cs typeface="+mn-cs"/>
              </a:rPr>
              <a:t>Step 1</a:t>
            </a:r>
            <a:endParaRPr lang="tr-TR" dirty="0">
              <a:solidFill>
                <a:schemeClr val="bg1"/>
              </a:solidFill>
            </a:endParaRPr>
          </a:p>
        </p:txBody>
      </p:sp>
      <p:sp>
        <p:nvSpPr>
          <p:cNvPr id="5" name="Rectangle 4">
            <a:extLst>
              <a:ext uri="{FF2B5EF4-FFF2-40B4-BE49-F238E27FC236}">
                <a16:creationId xmlns:a16="http://schemas.microsoft.com/office/drawing/2014/main" id="{124F8EDC-C14F-416F-25AB-EA06B9B12507}"/>
              </a:ext>
            </a:extLst>
          </p:cNvPr>
          <p:cNvSpPr/>
          <p:nvPr/>
        </p:nvSpPr>
        <p:spPr>
          <a:xfrm>
            <a:off x="3455855" y="3579562"/>
            <a:ext cx="5280290" cy="1050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tr-TR" sz="1854" kern="1200">
                <a:solidFill>
                  <a:schemeClr val="bg1"/>
                </a:solidFill>
                <a:latin typeface="+mn-lt"/>
                <a:ea typeface="+mn-ea"/>
                <a:cs typeface="+mn-cs"/>
              </a:rPr>
              <a:t>Step 2</a:t>
            </a:r>
            <a:endParaRPr lang="tr-TR">
              <a:solidFill>
                <a:schemeClr val="bg1"/>
              </a:solidFill>
            </a:endParaRPr>
          </a:p>
        </p:txBody>
      </p:sp>
      <p:sp>
        <p:nvSpPr>
          <p:cNvPr id="6" name="Rectangle 5">
            <a:extLst>
              <a:ext uri="{FF2B5EF4-FFF2-40B4-BE49-F238E27FC236}">
                <a16:creationId xmlns:a16="http://schemas.microsoft.com/office/drawing/2014/main" id="{782F9FD6-ECF1-B8D4-CC58-31133AE04411}"/>
              </a:ext>
            </a:extLst>
          </p:cNvPr>
          <p:cNvSpPr/>
          <p:nvPr/>
        </p:nvSpPr>
        <p:spPr>
          <a:xfrm>
            <a:off x="3455854" y="5232858"/>
            <a:ext cx="5280290" cy="1050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tr-TR" sz="1854" kern="1200" dirty="0">
                <a:solidFill>
                  <a:schemeClr val="bg1"/>
                </a:solidFill>
                <a:latin typeface="+mn-lt"/>
                <a:ea typeface="+mn-ea"/>
                <a:cs typeface="+mn-cs"/>
              </a:rPr>
              <a:t>Step 3</a:t>
            </a:r>
            <a:endParaRPr lang="tr-TR" dirty="0">
              <a:solidFill>
                <a:schemeClr val="bg1"/>
              </a:solidFill>
            </a:endParaRPr>
          </a:p>
        </p:txBody>
      </p:sp>
      <p:cxnSp>
        <p:nvCxnSpPr>
          <p:cNvPr id="8" name="Straight Arrow Connector 7">
            <a:extLst>
              <a:ext uri="{FF2B5EF4-FFF2-40B4-BE49-F238E27FC236}">
                <a16:creationId xmlns:a16="http://schemas.microsoft.com/office/drawing/2014/main" id="{922DF19F-E8F6-C93A-55C3-988166FF491F}"/>
              </a:ext>
            </a:extLst>
          </p:cNvPr>
          <p:cNvCxnSpPr>
            <a:cxnSpLocks/>
            <a:stCxn id="4" idx="2"/>
            <a:endCxn id="5" idx="0"/>
          </p:cNvCxnSpPr>
          <p:nvPr/>
        </p:nvCxnSpPr>
        <p:spPr>
          <a:xfrm>
            <a:off x="6096000" y="2977198"/>
            <a:ext cx="0" cy="602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6EBD228-9AF9-1FE8-3988-852B1B9BEAB0}"/>
              </a:ext>
            </a:extLst>
          </p:cNvPr>
          <p:cNvCxnSpPr>
            <a:stCxn id="5" idx="2"/>
            <a:endCxn id="6" idx="0"/>
          </p:cNvCxnSpPr>
          <p:nvPr/>
        </p:nvCxnSpPr>
        <p:spPr>
          <a:xfrm flipH="1">
            <a:off x="6095999" y="4630494"/>
            <a:ext cx="1" cy="602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100443F0-C6F3-01A9-0221-6F059098614C}"/>
              </a:ext>
            </a:extLst>
          </p:cNvPr>
          <p:cNvSpPr>
            <a:spLocks noGrp="1"/>
          </p:cNvSpPr>
          <p:nvPr>
            <p:ph type="ftr" sz="quarter" idx="11"/>
          </p:nvPr>
        </p:nvSpPr>
        <p:spPr/>
        <p:txBody>
          <a:bodyPr/>
          <a:lstStyle/>
          <a:p>
            <a:r>
              <a:rPr lang="tr-TR"/>
              <a:t>NDBS - Office Day</a:t>
            </a:r>
          </a:p>
        </p:txBody>
      </p:sp>
      <p:sp>
        <p:nvSpPr>
          <p:cNvPr id="19" name="Date Placeholder 18">
            <a:extLst>
              <a:ext uri="{FF2B5EF4-FFF2-40B4-BE49-F238E27FC236}">
                <a16:creationId xmlns:a16="http://schemas.microsoft.com/office/drawing/2014/main" id="{C0007E40-C085-B748-573E-FB4187DAD37B}"/>
              </a:ext>
            </a:extLst>
          </p:cNvPr>
          <p:cNvSpPr>
            <a:spLocks noGrp="1"/>
          </p:cNvSpPr>
          <p:nvPr>
            <p:ph type="dt" sz="half" idx="10"/>
          </p:nvPr>
        </p:nvSpPr>
        <p:spPr/>
        <p:txBody>
          <a:bodyPr/>
          <a:lstStyle/>
          <a:p>
            <a:fld id="{465ADBFD-BE05-4B61-A700-EC16AF57E34E}" type="datetime1">
              <a:rPr lang="tr-TR" smtClean="0"/>
              <a:t>6.05.2024</a:t>
            </a:fld>
            <a:endParaRPr lang="tr-TR"/>
          </a:p>
        </p:txBody>
      </p:sp>
      <p:sp>
        <p:nvSpPr>
          <p:cNvPr id="20" name="Slide Number Placeholder 19">
            <a:extLst>
              <a:ext uri="{FF2B5EF4-FFF2-40B4-BE49-F238E27FC236}">
                <a16:creationId xmlns:a16="http://schemas.microsoft.com/office/drawing/2014/main" id="{A3D67695-3927-DA75-3CAA-FA0CE8B945D6}"/>
              </a:ext>
            </a:extLst>
          </p:cNvPr>
          <p:cNvSpPr>
            <a:spLocks noGrp="1"/>
          </p:cNvSpPr>
          <p:nvPr>
            <p:ph type="sldNum" sz="quarter" idx="12"/>
          </p:nvPr>
        </p:nvSpPr>
        <p:spPr/>
        <p:txBody>
          <a:bodyPr/>
          <a:lstStyle/>
          <a:p>
            <a:fld id="{65CC13E8-638A-40DA-94DB-499260F00BE6}" type="slidenum">
              <a:rPr lang="tr-TR" smtClean="0"/>
              <a:t>8</a:t>
            </a:fld>
            <a:endParaRPr lang="tr-TR"/>
          </a:p>
        </p:txBody>
      </p:sp>
    </p:spTree>
    <p:extLst>
      <p:ext uri="{BB962C8B-B14F-4D97-AF65-F5344CB8AC3E}">
        <p14:creationId xmlns:p14="http://schemas.microsoft.com/office/powerpoint/2010/main" val="105485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80D98D-3869-6F89-B550-819F50C962A9}"/>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a:r>
              <a:rPr lang="en-US" sz="6000" kern="1200">
                <a:solidFill>
                  <a:srgbClr val="FFFFFF"/>
                </a:solidFill>
                <a:latin typeface="+mj-lt"/>
                <a:ea typeface="+mj-ea"/>
                <a:cs typeface="+mj-cs"/>
              </a:rPr>
              <a:t>Ölçeklenebilirlik ve Esneklik</a:t>
            </a:r>
          </a:p>
        </p:txBody>
      </p:sp>
      <p:cxnSp>
        <p:nvCxnSpPr>
          <p:cNvPr id="14" name="Straight Connector 1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6" name="Freeform: Shape 12">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Date Placeholder 17">
            <a:extLst>
              <a:ext uri="{FF2B5EF4-FFF2-40B4-BE49-F238E27FC236}">
                <a16:creationId xmlns:a16="http://schemas.microsoft.com/office/drawing/2014/main" id="{206E5C66-224E-A2B8-553A-9B0896621B52}"/>
              </a:ext>
            </a:extLst>
          </p:cNvPr>
          <p:cNvSpPr>
            <a:spLocks noGrp="1"/>
          </p:cNvSpPr>
          <p:nvPr>
            <p:ph type="dt" sz="half" idx="10"/>
          </p:nvPr>
        </p:nvSpPr>
        <p:spPr/>
        <p:txBody>
          <a:bodyPr/>
          <a:lstStyle/>
          <a:p>
            <a:fld id="{01BC8023-306B-4DF8-82AF-F7B3CE3B1CA4}" type="datetime1">
              <a:rPr lang="tr-TR" smtClean="0"/>
              <a:t>6.05.2024</a:t>
            </a:fld>
            <a:endParaRPr lang="tr-TR"/>
          </a:p>
        </p:txBody>
      </p:sp>
      <p:sp>
        <p:nvSpPr>
          <p:cNvPr id="20" name="Footer Placeholder 19">
            <a:extLst>
              <a:ext uri="{FF2B5EF4-FFF2-40B4-BE49-F238E27FC236}">
                <a16:creationId xmlns:a16="http://schemas.microsoft.com/office/drawing/2014/main" id="{B9CDA05A-92A7-E2EE-647F-66406032D81A}"/>
              </a:ext>
            </a:extLst>
          </p:cNvPr>
          <p:cNvSpPr>
            <a:spLocks noGrp="1"/>
          </p:cNvSpPr>
          <p:nvPr>
            <p:ph type="ftr" sz="quarter" idx="11"/>
          </p:nvPr>
        </p:nvSpPr>
        <p:spPr/>
        <p:txBody>
          <a:bodyPr/>
          <a:lstStyle/>
          <a:p>
            <a:r>
              <a:rPr lang="tr-TR"/>
              <a:t>NDBS - Office Day</a:t>
            </a:r>
          </a:p>
        </p:txBody>
      </p:sp>
      <p:sp>
        <p:nvSpPr>
          <p:cNvPr id="22" name="Slide Number Placeholder 21">
            <a:extLst>
              <a:ext uri="{FF2B5EF4-FFF2-40B4-BE49-F238E27FC236}">
                <a16:creationId xmlns:a16="http://schemas.microsoft.com/office/drawing/2014/main" id="{90D1C5C6-83AE-4A94-8431-FB4677514C36}"/>
              </a:ext>
            </a:extLst>
          </p:cNvPr>
          <p:cNvSpPr>
            <a:spLocks noGrp="1"/>
          </p:cNvSpPr>
          <p:nvPr>
            <p:ph type="sldNum" sz="quarter" idx="12"/>
          </p:nvPr>
        </p:nvSpPr>
        <p:spPr/>
        <p:txBody>
          <a:bodyPr/>
          <a:lstStyle/>
          <a:p>
            <a:fld id="{65CC13E8-638A-40DA-94DB-499260F00BE6}" type="slidenum">
              <a:rPr lang="tr-TR" smtClean="0"/>
              <a:t>9</a:t>
            </a:fld>
            <a:endParaRPr lang="tr-TR"/>
          </a:p>
        </p:txBody>
      </p:sp>
    </p:spTree>
    <p:extLst>
      <p:ext uri="{BB962C8B-B14F-4D97-AF65-F5344CB8AC3E}">
        <p14:creationId xmlns:p14="http://schemas.microsoft.com/office/powerpoint/2010/main" val="1326819691"/>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6c4de19-0ffc-4c54-aa86-ee7274afa9d7}" enabled="0" method="" siteId="{46c4de19-0ffc-4c54-aa86-ee7274afa9d7}" removed="1"/>
</clbl:labelList>
</file>

<file path=docProps/app.xml><?xml version="1.0" encoding="utf-8"?>
<Properties xmlns="http://schemas.openxmlformats.org/officeDocument/2006/extended-properties" xmlns:vt="http://schemas.openxmlformats.org/officeDocument/2006/docPropsVTypes">
  <TotalTime>0</TotalTime>
  <Words>1571</Words>
  <Application>Microsoft Office PowerPoint</Application>
  <PresentationFormat>Widescreen</PresentationFormat>
  <Paragraphs>296</Paragraphs>
  <Slides>31</Slides>
  <Notes>26</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Inter</vt:lpstr>
      <vt:lpstr>Söhne</vt:lpstr>
      <vt:lpstr>Arial</vt:lpstr>
      <vt:lpstr>Calibri</vt:lpstr>
      <vt:lpstr>Calibri Light</vt:lpstr>
      <vt:lpstr>Office Theme</vt:lpstr>
      <vt:lpstr>1_Office Theme</vt:lpstr>
      <vt:lpstr>PowerPoint Presentation</vt:lpstr>
      <vt:lpstr>Yapay Zeka Çağında Digital Workforce Engineer Olmak</vt:lpstr>
      <vt:lpstr>RPA nedir?</vt:lpstr>
      <vt:lpstr>İnsanları Robotlarla Değiştirmek?</vt:lpstr>
      <vt:lpstr>PowerPoint Presentation</vt:lpstr>
      <vt:lpstr>Verimlilik, Hız ve Kalite</vt:lpstr>
      <vt:lpstr>FTE - Full Time Equivalent</vt:lpstr>
      <vt:lpstr>Doğruluk: Kural bazlı karar verme</vt:lpstr>
      <vt:lpstr>Ölçeklenebilirlik ve Esneklik</vt:lpstr>
      <vt:lpstr>Çalışan Memnuniyeti</vt:lpstr>
      <vt:lpstr>PowerPoint Presentation</vt:lpstr>
      <vt:lpstr>PowerPoint Presentation</vt:lpstr>
      <vt:lpstr>Uipath’e Giriş Yapalım</vt:lpstr>
      <vt:lpstr>PowerPoint Presentation</vt:lpstr>
      <vt:lpstr>PowerPoint Presentation</vt:lpstr>
      <vt:lpstr>PowerPoint Presentation</vt:lpstr>
      <vt:lpstr>RPA + AI</vt:lpstr>
      <vt:lpstr>PowerPoint Presentation</vt:lpstr>
      <vt:lpstr>AI Development alanındaki iki önemli gelişme:</vt:lpstr>
      <vt:lpstr>PowerPoint Presentation</vt:lpstr>
      <vt:lpstr>Neden Local olarak çalışan AI modelleri? </vt:lpstr>
      <vt:lpstr>Model Fine Tuning</vt:lpstr>
      <vt:lpstr>1. PyTorch</vt:lpstr>
      <vt:lpstr>PowerPoint Presentation</vt:lpstr>
      <vt:lpstr>2. Huggingface Transformers</vt:lpstr>
      <vt:lpstr>İlk Modelimizi Fine-Tune Edelim</vt:lpstr>
      <vt:lpstr>Langchain</vt:lpstr>
      <vt:lpstr>RAG: Retrieval Augmented Generation</vt:lpstr>
      <vt:lpstr>RAG:</vt:lpstr>
      <vt:lpstr>İlk RAG uygulamamazı yapalım.</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Metin, Erdem</dc:creator>
  <cp:lastModifiedBy>Metin, Erdem</cp:lastModifiedBy>
  <cp:revision>1</cp:revision>
  <dcterms:created xsi:type="dcterms:W3CDTF">2024-04-30T11:34:38Z</dcterms:created>
  <dcterms:modified xsi:type="dcterms:W3CDTF">2024-05-06T01:20:21Z</dcterms:modified>
</cp:coreProperties>
</file>